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716" r:id="rId6"/>
    <p:sldMasterId id="2147483740" r:id="rId7"/>
  </p:sldMasterIdLst>
  <p:notesMasterIdLst>
    <p:notesMasterId r:id="rId48"/>
  </p:notesMasterIdLst>
  <p:sldIdLst>
    <p:sldId id="305" r:id="rId8"/>
    <p:sldId id="352" r:id="rId9"/>
    <p:sldId id="395" r:id="rId10"/>
    <p:sldId id="308" r:id="rId11"/>
    <p:sldId id="408" r:id="rId12"/>
    <p:sldId id="306" r:id="rId13"/>
    <p:sldId id="396" r:id="rId14"/>
    <p:sldId id="353" r:id="rId15"/>
    <p:sldId id="354" r:id="rId16"/>
    <p:sldId id="357" r:id="rId17"/>
    <p:sldId id="355" r:id="rId18"/>
    <p:sldId id="409" r:id="rId19"/>
    <p:sldId id="358" r:id="rId20"/>
    <p:sldId id="360" r:id="rId21"/>
    <p:sldId id="362" r:id="rId22"/>
    <p:sldId id="361" r:id="rId23"/>
    <p:sldId id="364" r:id="rId24"/>
    <p:sldId id="365" r:id="rId25"/>
    <p:sldId id="389" r:id="rId26"/>
    <p:sldId id="390" r:id="rId27"/>
    <p:sldId id="391" r:id="rId28"/>
    <p:sldId id="392" r:id="rId29"/>
    <p:sldId id="397" r:id="rId30"/>
    <p:sldId id="366" r:id="rId31"/>
    <p:sldId id="367" r:id="rId32"/>
    <p:sldId id="368" r:id="rId33"/>
    <p:sldId id="410" r:id="rId34"/>
    <p:sldId id="381" r:id="rId35"/>
    <p:sldId id="400" r:id="rId36"/>
    <p:sldId id="401" r:id="rId37"/>
    <p:sldId id="373" r:id="rId38"/>
    <p:sldId id="374" r:id="rId39"/>
    <p:sldId id="412" r:id="rId40"/>
    <p:sldId id="376" r:id="rId41"/>
    <p:sldId id="377" r:id="rId42"/>
    <p:sldId id="383" r:id="rId43"/>
    <p:sldId id="378" r:id="rId44"/>
    <p:sldId id="399" r:id="rId45"/>
    <p:sldId id="394" r:id="rId46"/>
    <p:sldId id="380"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EF69E06-AD11-4946-82DD-BCB95EDFEC2B}">
          <p14:sldIdLst>
            <p14:sldId id="305"/>
            <p14:sldId id="352"/>
          </p14:sldIdLst>
        </p14:section>
        <p14:section name="Basic Information" id="{A71FF974-0DBA-4199-9599-9C56DAD4BA68}">
          <p14:sldIdLst>
            <p14:sldId id="395"/>
            <p14:sldId id="308"/>
            <p14:sldId id="408"/>
            <p14:sldId id="306"/>
            <p14:sldId id="396"/>
            <p14:sldId id="353"/>
            <p14:sldId id="354"/>
            <p14:sldId id="357"/>
            <p14:sldId id="355"/>
            <p14:sldId id="409"/>
            <p14:sldId id="358"/>
            <p14:sldId id="360"/>
            <p14:sldId id="362"/>
            <p14:sldId id="361"/>
            <p14:sldId id="364"/>
            <p14:sldId id="365"/>
            <p14:sldId id="389"/>
            <p14:sldId id="390"/>
            <p14:sldId id="391"/>
            <p14:sldId id="392"/>
            <p14:sldId id="397"/>
            <p14:sldId id="366"/>
            <p14:sldId id="367"/>
            <p14:sldId id="368"/>
            <p14:sldId id="410"/>
            <p14:sldId id="381"/>
            <p14:sldId id="400"/>
            <p14:sldId id="401"/>
            <p14:sldId id="373"/>
            <p14:sldId id="374"/>
            <p14:sldId id="412"/>
            <p14:sldId id="376"/>
            <p14:sldId id="377"/>
            <p14:sldId id="383"/>
            <p14:sldId id="378"/>
          </p14:sldIdLst>
        </p14:section>
        <p14:section name="Troubleshooting" id="{35F9BA12-A8B3-4B37-B638-FF6E21A263F3}">
          <p14:sldIdLst>
            <p14:sldId id="399"/>
            <p14:sldId id="394"/>
            <p14:sldId id="3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Stephens" initials="NS" lastIdx="11" clrIdx="0">
    <p:extLst>
      <p:ext uri="{19B8F6BF-5375-455C-9EA6-DF929625EA0E}">
        <p15:presenceInfo xmlns:p15="http://schemas.microsoft.com/office/powerpoint/2012/main" userId="S-1-5-21-1292428093-1425521274-682003330-13356" providerId="AD"/>
      </p:ext>
    </p:extLst>
  </p:cmAuthor>
  <p:cmAuthor id="2" name="Jess Krueger" initials="JK" lastIdx="19" clrIdx="1">
    <p:extLst>
      <p:ext uri="{19B8F6BF-5375-455C-9EA6-DF929625EA0E}">
        <p15:presenceInfo xmlns:p15="http://schemas.microsoft.com/office/powerpoint/2012/main" userId="S-1-5-21-1292428093-1425521274-682003330-16939" providerId="AD"/>
      </p:ext>
    </p:extLst>
  </p:cmAuthor>
  <p:cmAuthor id="3" name="Justin Berger" initials="JB" lastIdx="2" clrIdx="2">
    <p:extLst>
      <p:ext uri="{19B8F6BF-5375-455C-9EA6-DF929625EA0E}">
        <p15:presenceInfo xmlns:p15="http://schemas.microsoft.com/office/powerpoint/2012/main" userId="S-1-5-21-1292428093-1425521274-682003330-210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4343" autoAdjust="0"/>
  </p:normalViewPr>
  <p:slideViewPr>
    <p:cSldViewPr snapToGrid="0">
      <p:cViewPr varScale="1">
        <p:scale>
          <a:sx n="114" d="100"/>
          <a:sy n="114" d="100"/>
        </p:scale>
        <p:origin x="36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63854-4E2B-408C-8579-0E193CD7C0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531BA57-BE5A-4ACB-A80B-0B46691CF0F7}">
      <dgm:prSet/>
      <dgm:spPr>
        <a:solidFill>
          <a:srgbClr val="003B54"/>
        </a:solidFill>
      </dgm:spPr>
      <dgm:t>
        <a:bodyPr/>
        <a:lstStyle/>
        <a:p>
          <a:r>
            <a:rPr lang="en-US" dirty="0"/>
            <a:t>Clear cache or refresh browser if it appears that items are missing or not working properly</a:t>
          </a:r>
        </a:p>
      </dgm:t>
    </dgm:pt>
    <dgm:pt modelId="{F500A533-48AD-4C0F-9A01-855C4EFF6C8B}" type="parTrans" cxnId="{6E52E248-51BE-4380-8555-146A35566202}">
      <dgm:prSet/>
      <dgm:spPr/>
      <dgm:t>
        <a:bodyPr/>
        <a:lstStyle/>
        <a:p>
          <a:endParaRPr lang="en-US"/>
        </a:p>
      </dgm:t>
    </dgm:pt>
    <dgm:pt modelId="{59D78377-7886-4036-8264-C02B6BB188D4}" type="sibTrans" cxnId="{6E52E248-51BE-4380-8555-146A35566202}">
      <dgm:prSet/>
      <dgm:spPr/>
      <dgm:t>
        <a:bodyPr/>
        <a:lstStyle/>
        <a:p>
          <a:endParaRPr lang="en-US"/>
        </a:p>
      </dgm:t>
    </dgm:pt>
    <dgm:pt modelId="{9CE50C7B-C656-45BA-97EE-41375ACB675F}">
      <dgm:prSet/>
      <dgm:spPr>
        <a:solidFill>
          <a:srgbClr val="336376"/>
        </a:solidFill>
      </dgm:spPr>
      <dgm:t>
        <a:bodyPr/>
        <a:lstStyle/>
        <a:p>
          <a:pPr rtl="0"/>
          <a:r>
            <a:rPr lang="en-US" dirty="0"/>
            <a:t>Google Chrome is the most efficient option and will provide the best experience</a:t>
          </a:r>
        </a:p>
      </dgm:t>
    </dgm:pt>
    <dgm:pt modelId="{705007C9-F8C7-4FED-BAFD-8DB7BF8A3F23}" type="parTrans" cxnId="{3B6131BF-9BCA-480E-AF68-1E786D7A777F}">
      <dgm:prSet/>
      <dgm:spPr/>
      <dgm:t>
        <a:bodyPr/>
        <a:lstStyle/>
        <a:p>
          <a:endParaRPr lang="en-US"/>
        </a:p>
      </dgm:t>
    </dgm:pt>
    <dgm:pt modelId="{69995CD1-5A97-4514-AC15-632D66039084}" type="sibTrans" cxnId="{3B6131BF-9BCA-480E-AF68-1E786D7A777F}">
      <dgm:prSet/>
      <dgm:spPr/>
      <dgm:t>
        <a:bodyPr/>
        <a:lstStyle/>
        <a:p>
          <a:endParaRPr lang="en-US"/>
        </a:p>
      </dgm:t>
    </dgm:pt>
    <dgm:pt modelId="{D60A628E-259C-4D2C-AEE8-4FCBFD11E149}">
      <dgm:prSet/>
      <dgm:spPr>
        <a:solidFill>
          <a:srgbClr val="8F3694"/>
        </a:solidFill>
      </dgm:spPr>
      <dgm:t>
        <a:bodyPr/>
        <a:lstStyle/>
        <a:p>
          <a:pPr rtl="0"/>
          <a:r>
            <a:rPr lang="en-US" dirty="0"/>
            <a:t>Urgent and short notice trips must be called into MTM</a:t>
          </a:r>
        </a:p>
        <a:p>
          <a:pPr rtl="0"/>
          <a:endParaRPr lang="en-US" dirty="0"/>
        </a:p>
      </dgm:t>
    </dgm:pt>
    <dgm:pt modelId="{DA4867E6-C585-4F13-964D-D2C1E30F2D73}" type="parTrans" cxnId="{A1E09DFF-C3E4-4F01-AAC8-0B09C26FCC69}">
      <dgm:prSet/>
      <dgm:spPr/>
      <dgm:t>
        <a:bodyPr/>
        <a:lstStyle/>
        <a:p>
          <a:endParaRPr lang="en-US"/>
        </a:p>
      </dgm:t>
    </dgm:pt>
    <dgm:pt modelId="{B65FE312-40FA-4107-91C5-60654B0AED27}" type="sibTrans" cxnId="{A1E09DFF-C3E4-4F01-AAC8-0B09C26FCC69}">
      <dgm:prSet/>
      <dgm:spPr/>
      <dgm:t>
        <a:bodyPr/>
        <a:lstStyle/>
        <a:p>
          <a:endParaRPr lang="en-US"/>
        </a:p>
      </dgm:t>
    </dgm:pt>
    <dgm:pt modelId="{A8C26C15-0CAE-4A89-A1ED-F99A7B2F2727}" type="pres">
      <dgm:prSet presAssocID="{6DF63854-4E2B-408C-8579-0E193CD7C0B6}" presName="linear" presStyleCnt="0">
        <dgm:presLayoutVars>
          <dgm:animLvl val="lvl"/>
          <dgm:resizeHandles val="exact"/>
        </dgm:presLayoutVars>
      </dgm:prSet>
      <dgm:spPr/>
    </dgm:pt>
    <dgm:pt modelId="{3F2EFB64-C363-4ADE-9C10-490BE1619DDF}" type="pres">
      <dgm:prSet presAssocID="{8531BA57-BE5A-4ACB-A80B-0B46691CF0F7}" presName="parentText" presStyleLbl="node1" presStyleIdx="0" presStyleCnt="3">
        <dgm:presLayoutVars>
          <dgm:chMax val="0"/>
          <dgm:bulletEnabled val="1"/>
        </dgm:presLayoutVars>
      </dgm:prSet>
      <dgm:spPr/>
    </dgm:pt>
    <dgm:pt modelId="{55E81BB3-9DA7-4B08-BEF9-8D66DA9EC86C}" type="pres">
      <dgm:prSet presAssocID="{59D78377-7886-4036-8264-C02B6BB188D4}" presName="spacer" presStyleCnt="0"/>
      <dgm:spPr/>
    </dgm:pt>
    <dgm:pt modelId="{9D045B1C-9C5A-442D-92B7-C1C6FFC013BB}" type="pres">
      <dgm:prSet presAssocID="{9CE50C7B-C656-45BA-97EE-41375ACB675F}" presName="parentText" presStyleLbl="node1" presStyleIdx="1" presStyleCnt="3">
        <dgm:presLayoutVars>
          <dgm:chMax val="0"/>
          <dgm:bulletEnabled val="1"/>
        </dgm:presLayoutVars>
      </dgm:prSet>
      <dgm:spPr/>
    </dgm:pt>
    <dgm:pt modelId="{7E8EFDC6-3BBD-48D6-8417-F60C6DFE429C}" type="pres">
      <dgm:prSet presAssocID="{69995CD1-5A97-4514-AC15-632D66039084}" presName="spacer" presStyleCnt="0"/>
      <dgm:spPr/>
    </dgm:pt>
    <dgm:pt modelId="{B690AEDB-D5A0-4565-8280-56B2B317356A}" type="pres">
      <dgm:prSet presAssocID="{D60A628E-259C-4D2C-AEE8-4FCBFD11E149}" presName="parentText" presStyleLbl="node1" presStyleIdx="2" presStyleCnt="3">
        <dgm:presLayoutVars>
          <dgm:chMax val="0"/>
          <dgm:bulletEnabled val="1"/>
        </dgm:presLayoutVars>
      </dgm:prSet>
      <dgm:spPr/>
    </dgm:pt>
  </dgm:ptLst>
  <dgm:cxnLst>
    <dgm:cxn modelId="{7D9CD338-A720-4A2C-8DB6-E7BB95E18146}" type="presOf" srcId="{8531BA57-BE5A-4ACB-A80B-0B46691CF0F7}" destId="{3F2EFB64-C363-4ADE-9C10-490BE1619DDF}" srcOrd="0" destOrd="0" presId="urn:microsoft.com/office/officeart/2005/8/layout/vList2"/>
    <dgm:cxn modelId="{6E52E248-51BE-4380-8555-146A35566202}" srcId="{6DF63854-4E2B-408C-8579-0E193CD7C0B6}" destId="{8531BA57-BE5A-4ACB-A80B-0B46691CF0F7}" srcOrd="0" destOrd="0" parTransId="{F500A533-48AD-4C0F-9A01-855C4EFF6C8B}" sibTransId="{59D78377-7886-4036-8264-C02B6BB188D4}"/>
    <dgm:cxn modelId="{18AC80BA-F466-4175-9487-3DEF13F25A0B}" type="presOf" srcId="{6DF63854-4E2B-408C-8579-0E193CD7C0B6}" destId="{A8C26C15-0CAE-4A89-A1ED-F99A7B2F2727}" srcOrd="0" destOrd="0" presId="urn:microsoft.com/office/officeart/2005/8/layout/vList2"/>
    <dgm:cxn modelId="{3B6131BF-9BCA-480E-AF68-1E786D7A777F}" srcId="{6DF63854-4E2B-408C-8579-0E193CD7C0B6}" destId="{9CE50C7B-C656-45BA-97EE-41375ACB675F}" srcOrd="1" destOrd="0" parTransId="{705007C9-F8C7-4FED-BAFD-8DB7BF8A3F23}" sibTransId="{69995CD1-5A97-4514-AC15-632D66039084}"/>
    <dgm:cxn modelId="{9ABEFFBF-14D9-43F8-A103-94A9C55F42BD}" type="presOf" srcId="{9CE50C7B-C656-45BA-97EE-41375ACB675F}" destId="{9D045B1C-9C5A-442D-92B7-C1C6FFC013BB}" srcOrd="0" destOrd="0" presId="urn:microsoft.com/office/officeart/2005/8/layout/vList2"/>
    <dgm:cxn modelId="{E14113FB-8AAE-4A20-85DB-DA8CBBCB60B6}" type="presOf" srcId="{D60A628E-259C-4D2C-AEE8-4FCBFD11E149}" destId="{B690AEDB-D5A0-4565-8280-56B2B317356A}" srcOrd="0" destOrd="0" presId="urn:microsoft.com/office/officeart/2005/8/layout/vList2"/>
    <dgm:cxn modelId="{A1E09DFF-C3E4-4F01-AAC8-0B09C26FCC69}" srcId="{6DF63854-4E2B-408C-8579-0E193CD7C0B6}" destId="{D60A628E-259C-4D2C-AEE8-4FCBFD11E149}" srcOrd="2" destOrd="0" parTransId="{DA4867E6-C585-4F13-964D-D2C1E30F2D73}" sibTransId="{B65FE312-40FA-4107-91C5-60654B0AED27}"/>
    <dgm:cxn modelId="{BB73B7D5-5102-4CFD-BF6B-7F8A707E0514}" type="presParOf" srcId="{A8C26C15-0CAE-4A89-A1ED-F99A7B2F2727}" destId="{3F2EFB64-C363-4ADE-9C10-490BE1619DDF}" srcOrd="0" destOrd="0" presId="urn:microsoft.com/office/officeart/2005/8/layout/vList2"/>
    <dgm:cxn modelId="{9C2E37C2-9BD4-49B3-9B75-A056E211668D}" type="presParOf" srcId="{A8C26C15-0CAE-4A89-A1ED-F99A7B2F2727}" destId="{55E81BB3-9DA7-4B08-BEF9-8D66DA9EC86C}" srcOrd="1" destOrd="0" presId="urn:microsoft.com/office/officeart/2005/8/layout/vList2"/>
    <dgm:cxn modelId="{6F31F688-1B99-41D0-A718-E7078A448800}" type="presParOf" srcId="{A8C26C15-0CAE-4A89-A1ED-F99A7B2F2727}" destId="{9D045B1C-9C5A-442D-92B7-C1C6FFC013BB}" srcOrd="2" destOrd="0" presId="urn:microsoft.com/office/officeart/2005/8/layout/vList2"/>
    <dgm:cxn modelId="{AD5B1D81-E1D0-41F0-91E5-631833DD6BCF}" type="presParOf" srcId="{A8C26C15-0CAE-4A89-A1ED-F99A7B2F2727}" destId="{7E8EFDC6-3BBD-48D6-8417-F60C6DFE429C}" srcOrd="3" destOrd="0" presId="urn:microsoft.com/office/officeart/2005/8/layout/vList2"/>
    <dgm:cxn modelId="{222509EF-A2B5-4093-8CE7-7B2849D41754}" type="presParOf" srcId="{A8C26C15-0CAE-4A89-A1ED-F99A7B2F2727}" destId="{B690AEDB-D5A0-4565-8280-56B2B317356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EFB64-C363-4ADE-9C10-490BE1619DDF}">
      <dsp:nvSpPr>
        <dsp:cNvPr id="0" name=""/>
        <dsp:cNvSpPr/>
      </dsp:nvSpPr>
      <dsp:spPr>
        <a:xfrm>
          <a:off x="0" y="19465"/>
          <a:ext cx="10515600" cy="1379868"/>
        </a:xfrm>
        <a:prstGeom prst="roundRect">
          <a:avLst/>
        </a:prstGeom>
        <a:solidFill>
          <a:srgbClr val="003B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Clear cache or refresh browser if it appears that items are missing or not working properly</a:t>
          </a:r>
        </a:p>
      </dsp:txBody>
      <dsp:txXfrm>
        <a:off x="67360" y="86825"/>
        <a:ext cx="10380880" cy="1245148"/>
      </dsp:txXfrm>
    </dsp:sp>
    <dsp:sp modelId="{9D045B1C-9C5A-442D-92B7-C1C6FFC013BB}">
      <dsp:nvSpPr>
        <dsp:cNvPr id="0" name=""/>
        <dsp:cNvSpPr/>
      </dsp:nvSpPr>
      <dsp:spPr>
        <a:xfrm>
          <a:off x="0" y="1485734"/>
          <a:ext cx="10515600" cy="1379868"/>
        </a:xfrm>
        <a:prstGeom prst="roundRect">
          <a:avLst/>
        </a:prstGeom>
        <a:solidFill>
          <a:srgbClr val="3363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Google Chrome is the most efficient option and will provide the best experience</a:t>
          </a:r>
        </a:p>
      </dsp:txBody>
      <dsp:txXfrm>
        <a:off x="67360" y="1553094"/>
        <a:ext cx="10380880" cy="1245148"/>
      </dsp:txXfrm>
    </dsp:sp>
    <dsp:sp modelId="{B690AEDB-D5A0-4565-8280-56B2B317356A}">
      <dsp:nvSpPr>
        <dsp:cNvPr id="0" name=""/>
        <dsp:cNvSpPr/>
      </dsp:nvSpPr>
      <dsp:spPr>
        <a:xfrm>
          <a:off x="0" y="2952003"/>
          <a:ext cx="10515600" cy="1379868"/>
        </a:xfrm>
        <a:prstGeom prst="roundRect">
          <a:avLst/>
        </a:prstGeom>
        <a:solidFill>
          <a:srgbClr val="8F36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Urgent and short notice trips must be called into MTM</a:t>
          </a:r>
        </a:p>
        <a:p>
          <a:pPr marL="0" lvl="0" indent="0" algn="l" defTabSz="1333500" rtl="0">
            <a:lnSpc>
              <a:spcPct val="90000"/>
            </a:lnSpc>
            <a:spcBef>
              <a:spcPct val="0"/>
            </a:spcBef>
            <a:spcAft>
              <a:spcPct val="35000"/>
            </a:spcAft>
            <a:buNone/>
          </a:pPr>
          <a:endParaRPr lang="en-US" sz="3000" kern="1200" dirty="0"/>
        </a:p>
      </dsp:txBody>
      <dsp:txXfrm>
        <a:off x="67360" y="3019363"/>
        <a:ext cx="10380880" cy="12451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FFEE3D-33B8-4BB6-8475-CB7894CD06F6}" type="datetimeFigureOut">
              <a:rPr lang="en-US" smtClean="0"/>
              <a:t>6/22/2022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872E4-B35D-4A81-89F4-4183CCFE1024}" type="slidenum">
              <a:rPr lang="en-US" smtClean="0"/>
              <a:t>‹#›</a:t>
            </a:fld>
            <a:endParaRPr lang="en-US"/>
          </a:p>
        </p:txBody>
      </p:sp>
    </p:spTree>
    <p:extLst>
      <p:ext uri="{BB962C8B-B14F-4D97-AF65-F5344CB8AC3E}">
        <p14:creationId xmlns:p14="http://schemas.microsoft.com/office/powerpoint/2010/main" val="398607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872E4-B35D-4A81-89F4-4183CCFE1024}" type="slidenum">
              <a:rPr lang="en-US" smtClean="0"/>
              <a:t>1</a:t>
            </a:fld>
            <a:endParaRPr lang="en-US"/>
          </a:p>
        </p:txBody>
      </p:sp>
    </p:spTree>
    <p:extLst>
      <p:ext uri="{BB962C8B-B14F-4D97-AF65-F5344CB8AC3E}">
        <p14:creationId xmlns:p14="http://schemas.microsoft.com/office/powerpoint/2010/main" val="306909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872E4-B35D-4A81-89F4-4183CCFE1024}" type="slidenum">
              <a:rPr lang="en-US" smtClean="0"/>
              <a:t>20</a:t>
            </a:fld>
            <a:endParaRPr lang="en-US"/>
          </a:p>
        </p:txBody>
      </p:sp>
    </p:spTree>
    <p:extLst>
      <p:ext uri="{BB962C8B-B14F-4D97-AF65-F5344CB8AC3E}">
        <p14:creationId xmlns:p14="http://schemas.microsoft.com/office/powerpoint/2010/main" val="310075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75D2A-BD6C-4A07-8EBF-3F4F800F6037}" type="slidenum">
              <a:rPr lang="en-US" smtClean="0"/>
              <a:t>23</a:t>
            </a:fld>
            <a:endParaRPr lang="en-US"/>
          </a:p>
        </p:txBody>
      </p:sp>
    </p:spTree>
    <p:extLst>
      <p:ext uri="{BB962C8B-B14F-4D97-AF65-F5344CB8AC3E}">
        <p14:creationId xmlns:p14="http://schemas.microsoft.com/office/powerpoint/2010/main" val="376519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Centene NE does not offer Ride of Choice but the member may have a Preferred Provider noted on their file.</a:t>
            </a:r>
          </a:p>
          <a:p>
            <a:r>
              <a:rPr lang="en-US"/>
              <a:t>The note does not guarantee the preferred provider will be selected.</a:t>
            </a:r>
          </a:p>
        </p:txBody>
      </p:sp>
      <p:sp>
        <p:nvSpPr>
          <p:cNvPr id="4" name="Slide Number Placeholder 3"/>
          <p:cNvSpPr>
            <a:spLocks noGrp="1"/>
          </p:cNvSpPr>
          <p:nvPr>
            <p:ph type="sldNum" sz="quarter" idx="10"/>
          </p:nvPr>
        </p:nvSpPr>
        <p:spPr/>
        <p:txBody>
          <a:bodyPr/>
          <a:lstStyle/>
          <a:p>
            <a:fld id="{531872E4-B35D-4A81-89F4-4183CCFE1024}" type="slidenum">
              <a:rPr lang="en-US" smtClean="0"/>
              <a:t>34</a:t>
            </a:fld>
            <a:endParaRPr lang="en-US"/>
          </a:p>
        </p:txBody>
      </p:sp>
    </p:spTree>
    <p:extLst>
      <p:ext uri="{BB962C8B-B14F-4D97-AF65-F5344CB8AC3E}">
        <p14:creationId xmlns:p14="http://schemas.microsoft.com/office/powerpoint/2010/main" val="951602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75D2A-BD6C-4A07-8EBF-3F4F800F6037}" type="slidenum">
              <a:rPr lang="en-US" smtClean="0"/>
              <a:t>38</a:t>
            </a:fld>
            <a:endParaRPr lang="en-US"/>
          </a:p>
        </p:txBody>
      </p:sp>
    </p:spTree>
    <p:extLst>
      <p:ext uri="{BB962C8B-B14F-4D97-AF65-F5344CB8AC3E}">
        <p14:creationId xmlns:p14="http://schemas.microsoft.com/office/powerpoint/2010/main" val="57369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MTM is continuously enhancing the facility user experience with new features and functionality; as we continue to improve your online experience.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keep these key points in mind that will help ensure optimal usage: </a:t>
            </a:r>
          </a:p>
          <a:p>
            <a:endParaRPr lang="en-US" dirty="0"/>
          </a:p>
          <a:p>
            <a:endParaRPr lang="en-US" dirty="0"/>
          </a:p>
          <a:p>
            <a:endParaRPr lang="en-US" dirty="0"/>
          </a:p>
          <a:p>
            <a:r>
              <a:rPr lang="en-US" dirty="0"/>
              <a:t>PSC-Again,</a:t>
            </a:r>
            <a:r>
              <a:rPr lang="en-US" baseline="0" dirty="0"/>
              <a:t> not sure Facility User, Cache, Short notice needs to be capitalized.</a:t>
            </a:r>
          </a:p>
          <a:p>
            <a:r>
              <a:rPr lang="en-US" baseline="0" dirty="0"/>
              <a:t>-The top line needs to be bulleted and then there need to be sub-bullets.</a:t>
            </a:r>
          </a:p>
          <a:p>
            <a:r>
              <a:rPr lang="en-US" baseline="0" dirty="0"/>
              <a:t>-The second bullet needs to be broken apart and made into a couple of bullets.</a:t>
            </a:r>
          </a:p>
          <a:p>
            <a:r>
              <a:rPr lang="en-US" baseline="0" dirty="0"/>
              <a:t>-Third bullet should be highlighted and centered.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0213C2-0351-4EDB-866A-E66D2F679475}" type="slidenum">
              <a:rPr lang="en-US" smtClean="0"/>
              <a:t>39</a:t>
            </a:fld>
            <a:endParaRPr lang="en-US"/>
          </a:p>
        </p:txBody>
      </p:sp>
    </p:spTree>
    <p:extLst>
      <p:ext uri="{BB962C8B-B14F-4D97-AF65-F5344CB8AC3E}">
        <p14:creationId xmlns:p14="http://schemas.microsoft.com/office/powerpoint/2010/main" val="938874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0557B7-B4E7-4537-979D-D3705A75D646}" type="slidenum">
              <a:rPr lang="en-US"/>
              <a:pPr>
                <a:defRPr/>
              </a:pPr>
              <a:t>40</a:t>
            </a:fld>
            <a:endParaRPr lang="en-US" dirty="0"/>
          </a:p>
        </p:txBody>
      </p:sp>
    </p:spTree>
    <p:extLst>
      <p:ext uri="{BB962C8B-B14F-4D97-AF65-F5344CB8AC3E}">
        <p14:creationId xmlns:p14="http://schemas.microsoft.com/office/powerpoint/2010/main" val="205857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872E4-B35D-4A81-89F4-4183CCFE1024}" type="slidenum">
              <a:rPr lang="en-US" smtClean="0"/>
              <a:t>2</a:t>
            </a:fld>
            <a:endParaRPr lang="en-US"/>
          </a:p>
        </p:txBody>
      </p:sp>
    </p:spTree>
    <p:extLst>
      <p:ext uri="{BB962C8B-B14F-4D97-AF65-F5344CB8AC3E}">
        <p14:creationId xmlns:p14="http://schemas.microsoft.com/office/powerpoint/2010/main" val="205024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75D2A-BD6C-4A07-8EBF-3F4F800F6037}" type="slidenum">
              <a:rPr lang="en-US" smtClean="0"/>
              <a:t>3</a:t>
            </a:fld>
            <a:endParaRPr lang="en-US"/>
          </a:p>
        </p:txBody>
      </p:sp>
    </p:spTree>
    <p:extLst>
      <p:ext uri="{BB962C8B-B14F-4D97-AF65-F5344CB8AC3E}">
        <p14:creationId xmlns:p14="http://schemas.microsoft.com/office/powerpoint/2010/main" val="165485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872E4-B35D-4A81-89F4-4183CCFE1024}" type="slidenum">
              <a:rPr lang="en-US" smtClean="0"/>
              <a:t>4</a:t>
            </a:fld>
            <a:endParaRPr lang="en-US"/>
          </a:p>
        </p:txBody>
      </p:sp>
    </p:spTree>
    <p:extLst>
      <p:ext uri="{BB962C8B-B14F-4D97-AF65-F5344CB8AC3E}">
        <p14:creationId xmlns:p14="http://schemas.microsoft.com/office/powerpoint/2010/main" val="113063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872E4-B35D-4A81-89F4-4183CCFE1024}" type="slidenum">
              <a:rPr lang="en-US" smtClean="0"/>
              <a:t>6</a:t>
            </a:fld>
            <a:endParaRPr lang="en-US"/>
          </a:p>
        </p:txBody>
      </p:sp>
    </p:spTree>
    <p:extLst>
      <p:ext uri="{BB962C8B-B14F-4D97-AF65-F5344CB8AC3E}">
        <p14:creationId xmlns:p14="http://schemas.microsoft.com/office/powerpoint/2010/main" val="194038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75D2A-BD6C-4A07-8EBF-3F4F800F6037}" type="slidenum">
              <a:rPr lang="en-US" smtClean="0"/>
              <a:t>7</a:t>
            </a:fld>
            <a:endParaRPr lang="en-US"/>
          </a:p>
        </p:txBody>
      </p:sp>
    </p:spTree>
    <p:extLst>
      <p:ext uri="{BB962C8B-B14F-4D97-AF65-F5344CB8AC3E}">
        <p14:creationId xmlns:p14="http://schemas.microsoft.com/office/powerpoint/2010/main" val="132976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872E4-B35D-4A81-89F4-4183CCFE1024}" type="slidenum">
              <a:rPr lang="en-US" smtClean="0"/>
              <a:t>8</a:t>
            </a:fld>
            <a:endParaRPr lang="en-US"/>
          </a:p>
        </p:txBody>
      </p:sp>
    </p:spTree>
    <p:extLst>
      <p:ext uri="{BB962C8B-B14F-4D97-AF65-F5344CB8AC3E}">
        <p14:creationId xmlns:p14="http://schemas.microsoft.com/office/powerpoint/2010/main" val="132904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872E4-B35D-4A81-89F4-4183CCFE1024}" type="slidenum">
              <a:rPr lang="en-US" smtClean="0"/>
              <a:t>9</a:t>
            </a:fld>
            <a:endParaRPr lang="en-US"/>
          </a:p>
        </p:txBody>
      </p:sp>
    </p:spTree>
    <p:extLst>
      <p:ext uri="{BB962C8B-B14F-4D97-AF65-F5344CB8AC3E}">
        <p14:creationId xmlns:p14="http://schemas.microsoft.com/office/powerpoint/2010/main" val="97794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872E4-B35D-4A81-89F4-4183CCFE1024}" type="slidenum">
              <a:rPr lang="en-US" smtClean="0"/>
              <a:t>16</a:t>
            </a:fld>
            <a:endParaRPr lang="en-US"/>
          </a:p>
        </p:txBody>
      </p:sp>
    </p:spTree>
    <p:extLst>
      <p:ext uri="{BB962C8B-B14F-4D97-AF65-F5344CB8AC3E}">
        <p14:creationId xmlns:p14="http://schemas.microsoft.com/office/powerpoint/2010/main" val="48375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9.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5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Master" Target="../slideMasters/slideMaster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64.png"/><Relationship Id="rId4" Type="http://schemas.openxmlformats.org/officeDocument/2006/relationships/image" Target="../media/image6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7.png"/><Relationship Id="rId1" Type="http://schemas.openxmlformats.org/officeDocument/2006/relationships/slideMaster" Target="../slideMasters/slideMaster2.xml"/><Relationship Id="rId5" Type="http://schemas.openxmlformats.org/officeDocument/2006/relationships/image" Target="../media/image67.png"/><Relationship Id="rId4" Type="http://schemas.openxmlformats.org/officeDocument/2006/relationships/image" Target="../media/image4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Master" Target="../slideMasters/slideMaster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Layouts/_rels/slideLayout4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8.png"/><Relationship Id="rId1" Type="http://schemas.openxmlformats.org/officeDocument/2006/relationships/slideMaster" Target="../slideMasters/slideMaster2.xml"/><Relationship Id="rId5" Type="http://schemas.openxmlformats.org/officeDocument/2006/relationships/image" Target="../media/image80.png"/><Relationship Id="rId4" Type="http://schemas.openxmlformats.org/officeDocument/2006/relationships/image" Target="../media/image7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3.xml"/><Relationship Id="rId5" Type="http://schemas.openxmlformats.org/officeDocument/2006/relationships/image" Target="../media/image51.png"/><Relationship Id="rId4" Type="http://schemas.openxmlformats.org/officeDocument/2006/relationships/image" Target="../media/image8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3.xml"/><Relationship Id="rId5" Type="http://schemas.openxmlformats.org/officeDocument/2006/relationships/image" Target="../media/image87.png"/><Relationship Id="rId4" Type="http://schemas.openxmlformats.org/officeDocument/2006/relationships/image" Target="../media/image8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3.xml"/><Relationship Id="rId5" Type="http://schemas.openxmlformats.org/officeDocument/2006/relationships/image" Target="../media/image51.png"/><Relationship Id="rId4" Type="http://schemas.openxmlformats.org/officeDocument/2006/relationships/image" Target="../media/image8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3.xml"/><Relationship Id="rId5" Type="http://schemas.openxmlformats.org/officeDocument/2006/relationships/image" Target="../media/image87.png"/><Relationship Id="rId4" Type="http://schemas.openxmlformats.org/officeDocument/2006/relationships/image" Target="../media/image8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3.xml"/><Relationship Id="rId5" Type="http://schemas.openxmlformats.org/officeDocument/2006/relationships/image" Target="../media/image51.png"/><Relationship Id="rId4" Type="http://schemas.openxmlformats.org/officeDocument/2006/relationships/image" Target="../media/image8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3.xml"/><Relationship Id="rId5" Type="http://schemas.openxmlformats.org/officeDocument/2006/relationships/image" Target="../media/image87.png"/><Relationship Id="rId4" Type="http://schemas.openxmlformats.org/officeDocument/2006/relationships/image" Target="../media/image8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3.xml"/><Relationship Id="rId5" Type="http://schemas.openxmlformats.org/officeDocument/2006/relationships/image" Target="../media/image51.png"/><Relationship Id="rId4" Type="http://schemas.openxmlformats.org/officeDocument/2006/relationships/image" Target="../media/image8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3.xml"/><Relationship Id="rId5" Type="http://schemas.openxmlformats.org/officeDocument/2006/relationships/image" Target="../media/image87.png"/><Relationship Id="rId4" Type="http://schemas.openxmlformats.org/officeDocument/2006/relationships/image" Target="../media/image8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3.xml"/><Relationship Id="rId5" Type="http://schemas.openxmlformats.org/officeDocument/2006/relationships/image" Target="../media/image51.png"/><Relationship Id="rId4" Type="http://schemas.openxmlformats.org/officeDocument/2006/relationships/image" Target="../media/image8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Master" Target="../slideMasters/slideMaster3.xml"/><Relationship Id="rId5" Type="http://schemas.openxmlformats.org/officeDocument/2006/relationships/image" Target="../media/image87.png"/><Relationship Id="rId4" Type="http://schemas.openxmlformats.org/officeDocument/2006/relationships/image" Target="../media/image8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25"/>
            <a:ext cx="10515600" cy="1325563"/>
          </a:xfrm>
        </p:spPr>
        <p:txBody>
          <a:bodyPr/>
          <a:lstStyle>
            <a:lvl1pPr>
              <a:defRPr>
                <a:latin typeface="+mj-lt"/>
              </a:defRPr>
            </a:lvl1pPr>
          </a:lstStyle>
          <a:p>
            <a:r>
              <a:rPr lang="en-US" dirty="0"/>
              <a:t>Click to edit Master title style</a:t>
            </a:r>
          </a:p>
        </p:txBody>
      </p:sp>
      <p:sp>
        <p:nvSpPr>
          <p:cNvPr id="8" name="Content Placeholder 2"/>
          <p:cNvSpPr>
            <a:spLocks noGrp="1"/>
          </p:cNvSpPr>
          <p:nvPr>
            <p:ph idx="1"/>
          </p:nvPr>
        </p:nvSpPr>
        <p:spPr>
          <a:xfrm>
            <a:off x="838200" y="18256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771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87DD8D-1731-47A4-B1BF-5E69EFA1986F}" type="datetimeFigureOut">
              <a:rPr lang="en-US" smtClean="0"/>
              <a:t>6/22/2022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895698-0BC5-463F-859C-5AB4466C5F5F}" type="slidenum">
              <a:rPr lang="en-US" smtClean="0"/>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2459865" cy="2337515"/>
          </a:xfrm>
          <a:prstGeom prst="rect">
            <a:avLst/>
          </a:prstGeom>
          <a:noFill/>
          <a:ln>
            <a:noFill/>
          </a:ln>
        </p:spPr>
      </p:pic>
      <p:sp>
        <p:nvSpPr>
          <p:cNvPr id="10" name="Title 1"/>
          <p:cNvSpPr>
            <a:spLocks noGrp="1"/>
          </p:cNvSpPr>
          <p:nvPr>
            <p:ph type="title"/>
          </p:nvPr>
        </p:nvSpPr>
        <p:spPr>
          <a:xfrm>
            <a:off x="838200" y="365125"/>
            <a:ext cx="10515600" cy="1325563"/>
          </a:xfrm>
        </p:spPr>
        <p:txBody>
          <a:bodyPr/>
          <a:lstStyle>
            <a:lvl1pPr>
              <a:defRPr>
                <a:latin typeface="+mj-lt"/>
              </a:defRPr>
            </a:lvl1pPr>
          </a:lstStyle>
          <a:p>
            <a:r>
              <a:rPr lang="en-US" dirty="0"/>
              <a:t>Click to edit Master title style</a:t>
            </a:r>
          </a:p>
        </p:txBody>
      </p:sp>
      <p:sp>
        <p:nvSpPr>
          <p:cNvPr id="11" name="Vertical Text Placeholder 2"/>
          <p:cNvSpPr>
            <a:spLocks noGrp="1"/>
          </p:cNvSpPr>
          <p:nvPr>
            <p:ph type="body" orient="vert" idx="1"/>
          </p:nvPr>
        </p:nvSpPr>
        <p:spPr>
          <a:xfrm>
            <a:off x="838200" y="1825625"/>
            <a:ext cx="10515600"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581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mj-lt"/>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7697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7" name="Rectangle 6"/>
          <p:cNvSpPr/>
          <p:nvPr userDrawn="1"/>
        </p:nvSpPr>
        <p:spPr>
          <a:xfrm>
            <a:off x="0" y="5589218"/>
            <a:ext cx="12192000" cy="756745"/>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0"/>
          <p:cNvSpPr>
            <a:spLocks noGrp="1"/>
          </p:cNvSpPr>
          <p:nvPr>
            <p:ph type="body" sz="quarter" idx="10"/>
          </p:nvPr>
        </p:nvSpPr>
        <p:spPr>
          <a:xfrm>
            <a:off x="0" y="5727700"/>
            <a:ext cx="12190413" cy="463550"/>
          </a:xfrm>
        </p:spPr>
        <p:txBody>
          <a:bodyPr>
            <a:no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3736388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7" name="Rectangle 6"/>
          <p:cNvSpPr/>
          <p:nvPr userDrawn="1"/>
        </p:nvSpPr>
        <p:spPr>
          <a:xfrm>
            <a:off x="0" y="5589218"/>
            <a:ext cx="12192000" cy="756745"/>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0"/>
          <p:cNvSpPr>
            <a:spLocks noGrp="1"/>
          </p:cNvSpPr>
          <p:nvPr>
            <p:ph type="body" sz="quarter" idx="10"/>
          </p:nvPr>
        </p:nvSpPr>
        <p:spPr>
          <a:xfrm>
            <a:off x="0" y="5727700"/>
            <a:ext cx="12190413" cy="463550"/>
          </a:xfrm>
        </p:spPr>
        <p:txBody>
          <a:bodyPr>
            <a:no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165707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7" name="Rectangle 6"/>
          <p:cNvSpPr/>
          <p:nvPr userDrawn="1"/>
        </p:nvSpPr>
        <p:spPr>
          <a:xfrm>
            <a:off x="0" y="5589218"/>
            <a:ext cx="12192000" cy="756745"/>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0"/>
          <p:cNvSpPr>
            <a:spLocks noGrp="1"/>
          </p:cNvSpPr>
          <p:nvPr>
            <p:ph type="body" sz="quarter" idx="10"/>
          </p:nvPr>
        </p:nvSpPr>
        <p:spPr>
          <a:xfrm>
            <a:off x="0" y="5727700"/>
            <a:ext cx="12190413" cy="463550"/>
          </a:xfrm>
        </p:spPr>
        <p:txBody>
          <a:bodyPr>
            <a:no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2211391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4"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1110707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2772278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3980426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4"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3589687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4"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4133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2459865" cy="2337515"/>
          </a:xfrm>
          <a:prstGeom prst="rect">
            <a:avLst/>
          </a:prstGeom>
          <a:noFill/>
          <a:ln>
            <a:noFill/>
          </a:ln>
        </p:spPr>
      </p:pic>
      <p:sp>
        <p:nvSpPr>
          <p:cNvPr id="7" name="Title 1"/>
          <p:cNvSpPr>
            <a:spLocks noGrp="1"/>
          </p:cNvSpPr>
          <p:nvPr>
            <p:ph type="title"/>
          </p:nvPr>
        </p:nvSpPr>
        <p:spPr>
          <a:xfrm>
            <a:off x="838200" y="365125"/>
            <a:ext cx="10515600" cy="1325563"/>
          </a:xfrm>
        </p:spPr>
        <p:txBody>
          <a:bodyPr/>
          <a:lstStyle>
            <a:lvl1pPr>
              <a:defRPr>
                <a:latin typeface="+mj-lt"/>
              </a:defRPr>
            </a:lvl1pPr>
          </a:lstStyle>
          <a:p>
            <a:r>
              <a:rPr lang="en-US" dirty="0"/>
              <a:t>Click to edit Master title style</a:t>
            </a:r>
          </a:p>
        </p:txBody>
      </p:sp>
      <p:sp>
        <p:nvSpPr>
          <p:cNvPr id="8" name="Content Placeholder 2"/>
          <p:cNvSpPr>
            <a:spLocks noGrp="1"/>
          </p:cNvSpPr>
          <p:nvPr>
            <p:ph idx="1"/>
          </p:nvPr>
        </p:nvSpPr>
        <p:spPr>
          <a:xfrm>
            <a:off x="838200" y="18256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9599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4"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241902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9"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254866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5"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2198145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5"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282487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5"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3634755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5" name="Content Placeholder 3"/>
          <p:cNvSpPr>
            <a:spLocks noGrp="1"/>
          </p:cNvSpPr>
          <p:nvPr>
            <p:ph sz="quarter" idx="10"/>
          </p:nvPr>
        </p:nvSpPr>
        <p:spPr>
          <a:xfrm>
            <a:off x="2828925" y="4055485"/>
            <a:ext cx="6530975" cy="774700"/>
          </a:xfrm>
        </p:spPr>
        <p:txBody>
          <a:bodyPr>
            <a:normAutofit/>
          </a:bodyPr>
          <a:lstStyle>
            <a:lvl1pPr marL="0" indent="0" algn="ctr">
              <a:buNone/>
              <a:defRPr sz="3600">
                <a:latin typeface="+mj-lt"/>
              </a:defRPr>
            </a:lvl1pPr>
          </a:lstStyle>
          <a:p>
            <a:pPr lvl="0"/>
            <a:r>
              <a:rPr lang="en-US" dirty="0"/>
              <a:t>Click to edit Master text styles</a:t>
            </a:r>
          </a:p>
        </p:txBody>
      </p:sp>
    </p:spTree>
    <p:extLst>
      <p:ext uri="{BB962C8B-B14F-4D97-AF65-F5344CB8AC3E}">
        <p14:creationId xmlns:p14="http://schemas.microsoft.com/office/powerpoint/2010/main" val="331091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Exit Sign">
    <p:spTree>
      <p:nvGrpSpPr>
        <p:cNvPr id="1" name=""/>
        <p:cNvGrpSpPr/>
        <p:nvPr/>
      </p:nvGrpSpPr>
      <p:grpSpPr>
        <a:xfrm>
          <a:off x="0" y="0"/>
          <a:ext cx="0" cy="0"/>
          <a:chOff x="0" y="0"/>
          <a:chExt cx="0" cy="0"/>
        </a:xfrm>
      </p:grpSpPr>
      <p:sp>
        <p:nvSpPr>
          <p:cNvPr id="5" name="Title 1"/>
          <p:cNvSpPr txBox="1">
            <a:spLocks/>
          </p:cNvSpPr>
          <p:nvPr/>
        </p:nvSpPr>
        <p:spPr>
          <a:xfrm>
            <a:off x="1385979" y="1672391"/>
            <a:ext cx="9550400" cy="136207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0" i="0" u="none" kern="1200" spc="-150">
                <a:solidFill>
                  <a:schemeClr val="tx1">
                    <a:lumMod val="50000"/>
                    <a:lumOff val="50000"/>
                  </a:schemeClr>
                </a:solidFill>
                <a:latin typeface="+mj-lt"/>
                <a:ea typeface="+mj-ea"/>
                <a:cs typeface="+mj-cs"/>
              </a:defRPr>
            </a:lvl1pPr>
          </a:lstStyle>
          <a:p>
            <a:pPr algn="ctr"/>
            <a:r>
              <a:rPr lang="en-US" sz="5400" dirty="0"/>
              <a:t>Thank you for your active participation today!</a:t>
            </a: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ackgroundRemoval t="0" b="98557" l="131" r="99476">
                        <a14:foregroundMark x1="28834" y1="24330" x2="35911" y2="21031"/>
                        <a14:foregroundMark x1="31455" y1="14845" x2="46265" y2="28866"/>
                        <a14:foregroundMark x1="27654" y1="17938" x2="32372" y2="39381"/>
                        <a14:foregroundMark x1="56619" y1="27835" x2="66317" y2="14433"/>
                        <a14:foregroundMark x1="64744" y1="18351" x2="74705" y2="28866"/>
                        <a14:backgroundMark x1="81782" y1="12784" x2="82700" y2="11959"/>
                      </a14:backgroundRemoval>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946400" y="5448300"/>
            <a:ext cx="2238173" cy="1429044"/>
          </a:xfrm>
          <a:prstGeom prst="rect">
            <a:avLst/>
          </a:prstGeom>
        </p:spPr>
      </p:pic>
      <p:pic>
        <p:nvPicPr>
          <p:cNvPr id="7" name="Picture 6"/>
          <p:cNvPicPr>
            <a:picLocks noChangeAspect="1"/>
          </p:cNvPicPr>
          <p:nvPr/>
        </p:nvPicPr>
        <p:blipFill>
          <a:blip r:embed="rId4" cstate="email">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42821" y="4114800"/>
            <a:ext cx="3657600" cy="2743200"/>
          </a:xfrm>
          <a:prstGeom prst="rect">
            <a:avLst/>
          </a:prstGeom>
        </p:spPr>
      </p:pic>
    </p:spTree>
    <p:extLst>
      <p:ext uri="{BB962C8B-B14F-4D97-AF65-F5344CB8AC3E}">
        <p14:creationId xmlns:p14="http://schemas.microsoft.com/office/powerpoint/2010/main" val="254228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962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14841" y="3592556"/>
            <a:ext cx="3048264" cy="2371550"/>
          </a:xfrm>
          <a:prstGeom prst="rect">
            <a:avLst/>
          </a:prstGeom>
        </p:spPr>
      </p:pic>
      <p:sp>
        <p:nvSpPr>
          <p:cNvPr id="12" name="Content Placeholder 6"/>
          <p:cNvSpPr>
            <a:spLocks noGrp="1"/>
          </p:cNvSpPr>
          <p:nvPr>
            <p:ph sz="quarter" idx="13"/>
          </p:nvPr>
        </p:nvSpPr>
        <p:spPr>
          <a:xfrm>
            <a:off x="304800" y="1479408"/>
            <a:ext cx="3680395" cy="1827079"/>
          </a:xfrm>
          <a:prstGeom prst="wedgeRoundRectCallout">
            <a:avLst>
              <a:gd name="adj1" fmla="val 20263"/>
              <a:gd name="adj2" fmla="val 83807"/>
              <a:gd name="adj3" fmla="val 16667"/>
            </a:avLst>
          </a:prstGeom>
          <a:ln w="28575">
            <a:solidFill>
              <a:schemeClr val="accent2"/>
            </a:solidFill>
          </a:ln>
        </p:spPr>
        <p:style>
          <a:lnRef idx="2">
            <a:schemeClr val="accent3"/>
          </a:lnRef>
          <a:fillRef idx="1">
            <a:schemeClr val="lt1"/>
          </a:fillRef>
          <a:effectRef idx="0">
            <a:schemeClr val="accent3"/>
          </a:effectRef>
          <a:fontRef idx="none"/>
        </p:style>
        <p:txBody>
          <a:bodyPr/>
          <a:lstStyle>
            <a:lvl1pPr marL="0" indent="0">
              <a:buNone/>
              <a:defRPr>
                <a:solidFill>
                  <a:schemeClr val="tx1"/>
                </a:solidFill>
                <a:latin typeface="+mj-lt"/>
              </a:defRPr>
            </a:lvl1pPr>
          </a:lstStyle>
          <a:p>
            <a:pPr lvl="0"/>
            <a:r>
              <a:rPr lang="en-US" dirty="0"/>
              <a:t>Click to edit Master text styles</a:t>
            </a:r>
          </a:p>
        </p:txBody>
      </p:sp>
      <p:sp>
        <p:nvSpPr>
          <p:cNvPr id="13" name="Content Placeholder 6"/>
          <p:cNvSpPr>
            <a:spLocks noGrp="1"/>
          </p:cNvSpPr>
          <p:nvPr>
            <p:ph sz="quarter" idx="14"/>
          </p:nvPr>
        </p:nvSpPr>
        <p:spPr>
          <a:xfrm>
            <a:off x="4255803" y="1349611"/>
            <a:ext cx="3759200" cy="1827079"/>
          </a:xfrm>
          <a:prstGeom prst="wedgeRoundRectCallout">
            <a:avLst>
              <a:gd name="adj1" fmla="val -51219"/>
              <a:gd name="adj2" fmla="val 89612"/>
              <a:gd name="adj3" fmla="val 16667"/>
            </a:avLst>
          </a:prstGeom>
          <a:ln w="28575">
            <a:solidFill>
              <a:schemeClr val="accent3"/>
            </a:solidFill>
          </a:ln>
        </p:spPr>
        <p:style>
          <a:lnRef idx="2">
            <a:schemeClr val="accent5"/>
          </a:lnRef>
          <a:fillRef idx="1">
            <a:schemeClr val="lt1"/>
          </a:fillRef>
          <a:effectRef idx="0">
            <a:schemeClr val="accent5"/>
          </a:effectRef>
          <a:fontRef idx="none"/>
        </p:style>
        <p:txBody>
          <a:bodyPr/>
          <a:lstStyle>
            <a:lvl1pPr marL="0" indent="0">
              <a:buNone/>
              <a:defRPr>
                <a:solidFill>
                  <a:schemeClr val="tx1"/>
                </a:solidFill>
                <a:latin typeface="+mj-lt"/>
              </a:defRPr>
            </a:lvl1pPr>
          </a:lstStyle>
          <a:p>
            <a:pPr lvl="0"/>
            <a:r>
              <a:rPr lang="en-US" dirty="0"/>
              <a:t>Click to edit Master text styles</a:t>
            </a:r>
          </a:p>
        </p:txBody>
      </p:sp>
      <p:sp>
        <p:nvSpPr>
          <p:cNvPr id="14" name="Content Placeholder 6"/>
          <p:cNvSpPr>
            <a:spLocks noGrp="1"/>
          </p:cNvSpPr>
          <p:nvPr>
            <p:ph sz="quarter" idx="15"/>
          </p:nvPr>
        </p:nvSpPr>
        <p:spPr>
          <a:xfrm>
            <a:off x="8190523" y="1477456"/>
            <a:ext cx="3454400" cy="1875147"/>
          </a:xfrm>
          <a:prstGeom prst="wedgeRoundRectCallout">
            <a:avLst>
              <a:gd name="adj1" fmla="val -42552"/>
              <a:gd name="adj2" fmla="val 86914"/>
              <a:gd name="adj3" fmla="val 16667"/>
            </a:avLst>
          </a:prstGeom>
          <a:ln w="28575">
            <a:solidFill>
              <a:schemeClr val="accent5"/>
            </a:solidFill>
          </a:ln>
        </p:spPr>
        <p:style>
          <a:lnRef idx="2">
            <a:schemeClr val="accent6"/>
          </a:lnRef>
          <a:fillRef idx="1">
            <a:schemeClr val="lt1"/>
          </a:fillRef>
          <a:effectRef idx="0">
            <a:schemeClr val="accent6"/>
          </a:effectRef>
          <a:fontRef idx="none"/>
        </p:style>
        <p:txBody>
          <a:bodyPr/>
          <a:lstStyle>
            <a:lvl1pPr marL="0" indent="0">
              <a:buNone/>
              <a:defRPr>
                <a:solidFill>
                  <a:schemeClr val="tx1"/>
                </a:solidFill>
                <a:latin typeface="+mj-lt"/>
              </a:defRPr>
            </a:lvl1pPr>
          </a:lstStyle>
          <a:p>
            <a:pPr lvl="0"/>
            <a:r>
              <a:rPr lang="en-US" dirty="0"/>
              <a:t>Click to edit Master text styles</a:t>
            </a:r>
          </a:p>
        </p:txBody>
      </p:sp>
      <p:pic>
        <p:nvPicPr>
          <p:cNvPr id="15" name="Picture 1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1200" y="3592556"/>
            <a:ext cx="3048264" cy="2542252"/>
          </a:xfrm>
          <a:prstGeom prst="rect">
            <a:avLst/>
          </a:prstGeom>
        </p:spPr>
      </p:pic>
      <p:pic>
        <p:nvPicPr>
          <p:cNvPr id="16" name="Picture 15"/>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67847" y="4267200"/>
            <a:ext cx="2438612" cy="2286198"/>
          </a:xfrm>
          <a:prstGeom prst="rect">
            <a:avLst/>
          </a:prstGeom>
        </p:spPr>
      </p:pic>
      <p:pic>
        <p:nvPicPr>
          <p:cNvPr id="17" name="Picture 16"/>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497642" y="3592557"/>
            <a:ext cx="2836917" cy="2298391"/>
          </a:xfrm>
          <a:prstGeom prst="rect">
            <a:avLst/>
          </a:prstGeom>
        </p:spPr>
      </p:pic>
      <p:pic>
        <p:nvPicPr>
          <p:cNvPr id="18" name="Picture 17"/>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53393" y="4190802"/>
            <a:ext cx="3048264" cy="2286198"/>
          </a:xfrm>
          <a:prstGeom prst="rect">
            <a:avLst/>
          </a:prstGeom>
        </p:spPr>
      </p:pic>
      <p:sp>
        <p:nvSpPr>
          <p:cNvPr id="21" name="TextBox 20"/>
          <p:cNvSpPr txBox="1"/>
          <p:nvPr/>
        </p:nvSpPr>
        <p:spPr>
          <a:xfrm>
            <a:off x="737453" y="240089"/>
            <a:ext cx="10769600" cy="1066800"/>
          </a:xfrm>
          <a:prstGeom prst="rect">
            <a:avLst/>
          </a:prstGeom>
        </p:spPr>
        <p:txBody>
          <a:bodyPr vert="horz" lIns="91440" tIns="45720" rIns="91440" bIns="45720" rtlCol="0" anchor="ctr">
            <a:normAutofit/>
          </a:bodyPr>
          <a:lstStyle>
            <a:lvl1pPr algn="r">
              <a:spcBef>
                <a:spcPct val="0"/>
              </a:spcBef>
              <a:buNone/>
              <a:defRPr sz="4400" spc="-150">
                <a:solidFill>
                  <a:schemeClr val="tx1">
                    <a:lumMod val="50000"/>
                    <a:lumOff val="50000"/>
                  </a:schemeClr>
                </a:solidFill>
                <a:latin typeface="+mj-lt"/>
                <a:ea typeface="+mj-ea"/>
                <a:cs typeface="+mj-cs"/>
              </a:defRPr>
            </a:lvl1pPr>
          </a:lstStyle>
          <a:p>
            <a:pPr algn="r"/>
            <a:r>
              <a:rPr lang="en-US" sz="4800" dirty="0">
                <a:solidFill>
                  <a:schemeClr val="tx1"/>
                </a:solidFill>
              </a:rPr>
              <a:t>Introductions</a:t>
            </a:r>
          </a:p>
        </p:txBody>
      </p:sp>
    </p:spTree>
    <p:extLst>
      <p:ext uri="{BB962C8B-B14F-4D97-AF65-F5344CB8AC3E}">
        <p14:creationId xmlns:p14="http://schemas.microsoft.com/office/powerpoint/2010/main" val="58102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build="p" animBg="1">
        <p:tmplLst>
          <p:tmpl>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4" grpId="0" build="p" animBg="1">
        <p:tmplLst>
          <p:tmpl>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gage - Its In The Bag">
    <p:spTree>
      <p:nvGrpSpPr>
        <p:cNvPr id="1" name=""/>
        <p:cNvGrpSpPr/>
        <p:nvPr/>
      </p:nvGrpSpPr>
      <p:grpSpPr>
        <a:xfrm>
          <a:off x="0" y="0"/>
          <a:ext cx="0" cy="0"/>
          <a:chOff x="0" y="0"/>
          <a:chExt cx="0" cy="0"/>
        </a:xfrm>
      </p:grpSpPr>
      <p:grpSp>
        <p:nvGrpSpPr>
          <p:cNvPr id="8" name="Group 7"/>
          <p:cNvGrpSpPr/>
          <p:nvPr/>
        </p:nvGrpSpPr>
        <p:grpSpPr>
          <a:xfrm>
            <a:off x="1116419" y="619125"/>
            <a:ext cx="4616576" cy="5223932"/>
            <a:chOff x="499533" y="457200"/>
            <a:chExt cx="3657600" cy="5223932"/>
          </a:xfrm>
        </p:grpSpPr>
        <p:pic>
          <p:nvPicPr>
            <p:cNvPr id="9" name="Picture 8"/>
            <p:cNvPicPr>
              <a:picLocks noChangeAspect="1"/>
            </p:cNvPicPr>
            <p:nvPr/>
          </p:nvPicPr>
          <p:blipFill rotWithShape="1">
            <a:blip r:embed="rId2"/>
            <a:srcRect l="3300" t="30304" r="57096" b="11862"/>
            <a:stretch/>
          </p:blipFill>
          <p:spPr>
            <a:xfrm>
              <a:off x="499533" y="1676399"/>
              <a:ext cx="3657600" cy="4004733"/>
            </a:xfrm>
            <a:prstGeom prst="rect">
              <a:avLst/>
            </a:prstGeom>
          </p:spPr>
        </p:pic>
        <p:sp>
          <p:nvSpPr>
            <p:cNvPr id="10" name="Flowchart: Connector 9"/>
            <p:cNvSpPr/>
            <p:nvPr/>
          </p:nvSpPr>
          <p:spPr>
            <a:xfrm>
              <a:off x="1295400" y="1981200"/>
              <a:ext cx="228600" cy="228600"/>
            </a:xfrm>
            <a:prstGeom prst="flowChartConnector">
              <a:avLst/>
            </a:prstGeom>
            <a:solidFill>
              <a:srgbClr val="666667"/>
            </a:solidFill>
            <a:ln>
              <a:solidFill>
                <a:srgbClr val="8D796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solidFill>
                  <a:prstClr val="white"/>
                </a:solidFill>
              </a:endParaRPr>
            </a:p>
          </p:txBody>
        </p:sp>
        <p:sp>
          <p:nvSpPr>
            <p:cNvPr id="11" name="Flowchart: Connector 10"/>
            <p:cNvSpPr/>
            <p:nvPr/>
          </p:nvSpPr>
          <p:spPr>
            <a:xfrm>
              <a:off x="3056466" y="1981200"/>
              <a:ext cx="228600" cy="228600"/>
            </a:xfrm>
            <a:prstGeom prst="flowChartConnector">
              <a:avLst/>
            </a:prstGeom>
            <a:solidFill>
              <a:srgbClr val="666667"/>
            </a:solidFill>
            <a:ln>
              <a:solidFill>
                <a:srgbClr val="8D796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solidFill>
                  <a:prstClr val="white"/>
                </a:solidFill>
              </a:endParaRPr>
            </a:p>
          </p:txBody>
        </p:sp>
        <p:sp>
          <p:nvSpPr>
            <p:cNvPr id="12" name="Block Arc 11"/>
            <p:cNvSpPr/>
            <p:nvPr/>
          </p:nvSpPr>
          <p:spPr>
            <a:xfrm>
              <a:off x="1295400" y="457200"/>
              <a:ext cx="1981200" cy="3352800"/>
            </a:xfrm>
            <a:prstGeom prst="blockArc">
              <a:avLst>
                <a:gd name="adj1" fmla="val 10800000"/>
                <a:gd name="adj2" fmla="val 21493162"/>
                <a:gd name="adj3" fmla="val 10330"/>
              </a:avLst>
            </a:prstGeom>
            <a:ln>
              <a:solidFill>
                <a:srgbClr val="8D796E"/>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dirty="0">
                <a:solidFill>
                  <a:prstClr val="black"/>
                </a:solidFill>
              </a:endParaRPr>
            </a:p>
          </p:txBody>
        </p:sp>
      </p:grpSp>
      <p:grpSp>
        <p:nvGrpSpPr>
          <p:cNvPr id="13" name="Group 12"/>
          <p:cNvGrpSpPr/>
          <p:nvPr/>
        </p:nvGrpSpPr>
        <p:grpSpPr>
          <a:xfrm>
            <a:off x="6295827" y="430246"/>
            <a:ext cx="4770142" cy="2816155"/>
            <a:chOff x="4078008" y="516482"/>
            <a:chExt cx="3756028" cy="2816155"/>
          </a:xfrm>
        </p:grpSpPr>
        <p:sp>
          <p:nvSpPr>
            <p:cNvPr id="14" name="Rectangle 13"/>
            <p:cNvSpPr/>
            <p:nvPr/>
          </p:nvSpPr>
          <p:spPr>
            <a:xfrm>
              <a:off x="4078008" y="516482"/>
              <a:ext cx="2664383" cy="1200329"/>
            </a:xfrm>
            <a:prstGeom prst="rect">
              <a:avLst/>
            </a:prstGeom>
            <a:noFill/>
          </p:spPr>
          <p:txBody>
            <a:bodyPr wrap="none" lIns="91440" tIns="45720" rIns="91440" bIns="45720">
              <a:spAutoFit/>
            </a:bodyPr>
            <a:lstStyle/>
            <a:p>
              <a:pPr algn="ctr"/>
              <a:r>
                <a:rPr lang="en-US" sz="7200" b="1" dirty="0">
                  <a:ln w="12700">
                    <a:solidFill>
                      <a:srgbClr val="7C858C">
                        <a:lumMod val="75000"/>
                      </a:srgbClr>
                    </a:solidFill>
                    <a:prstDash val="solid"/>
                  </a:ln>
                  <a:solidFill>
                    <a:srgbClr val="7C858C"/>
                  </a:solidFill>
                  <a:effectLst>
                    <a:innerShdw blurRad="177800">
                      <a:srgbClr val="015E48">
                        <a:lumMod val="50000"/>
                      </a:srgbClr>
                    </a:innerShdw>
                  </a:effectLst>
                </a:rPr>
                <a:t>It’s in the</a:t>
              </a:r>
            </a:p>
          </p:txBody>
        </p:sp>
        <p:sp>
          <p:nvSpPr>
            <p:cNvPr id="15" name="Rectangle 14"/>
            <p:cNvSpPr/>
            <p:nvPr/>
          </p:nvSpPr>
          <p:spPr>
            <a:xfrm>
              <a:off x="5297910" y="1116646"/>
              <a:ext cx="2536126" cy="2215991"/>
            </a:xfrm>
            <a:prstGeom prst="rect">
              <a:avLst/>
            </a:prstGeom>
            <a:noFill/>
          </p:spPr>
          <p:txBody>
            <a:bodyPr wrap="none" lIns="91440" tIns="45720" rIns="91440" bIns="45720">
              <a:spAutoFit/>
            </a:bodyPr>
            <a:lstStyle/>
            <a:p>
              <a:pPr algn="ctr"/>
              <a:r>
                <a:rPr lang="en-US" sz="13800" b="1" spc="-300" dirty="0">
                  <a:ln w="12700">
                    <a:solidFill>
                      <a:srgbClr val="7C858C">
                        <a:lumMod val="75000"/>
                      </a:srgbClr>
                    </a:solidFill>
                    <a:prstDash val="solid"/>
                  </a:ln>
                  <a:solidFill>
                    <a:srgbClr val="7C858C"/>
                  </a:solidFill>
                  <a:effectLst>
                    <a:innerShdw blurRad="177800">
                      <a:srgbClr val="015E48">
                        <a:lumMod val="50000"/>
                      </a:srgbClr>
                    </a:innerShdw>
                  </a:effectLst>
                  <a:latin typeface="Raleway" panose="020B0003030101060003" pitchFamily="34" charset="0"/>
                </a:rPr>
                <a:t>BAG!</a:t>
              </a:r>
            </a:p>
          </p:txBody>
        </p:sp>
      </p:grpSp>
      <p:sp>
        <p:nvSpPr>
          <p:cNvPr id="7" name="TextBox 6"/>
          <p:cNvSpPr txBox="1"/>
          <p:nvPr/>
        </p:nvSpPr>
        <p:spPr>
          <a:xfrm>
            <a:off x="6031187" y="3123669"/>
            <a:ext cx="5299422" cy="2237423"/>
          </a:xfrm>
          <a:prstGeom prst="roundRect">
            <a:avLst>
              <a:gd name="adj" fmla="val 2831"/>
            </a:avLst>
          </a:prstGeom>
          <a:solidFill>
            <a:schemeClr val="accent2">
              <a:alpha val="7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lIns="182880" tIns="91440" rIns="182880" bIns="91440" rtlCol="0">
            <a:spAutoFit/>
          </a:bodyPr>
          <a:lstStyle/>
          <a:p>
            <a:r>
              <a:rPr lang="en-US" sz="3200" b="1" dirty="0">
                <a:solidFill>
                  <a:prstClr val="white"/>
                </a:solidFill>
                <a:latin typeface="Calibri"/>
              </a:rPr>
              <a:t>Instructions</a:t>
            </a:r>
            <a:r>
              <a:rPr lang="en-US" sz="3600" b="1" dirty="0">
                <a:solidFill>
                  <a:prstClr val="white"/>
                </a:solidFill>
                <a:latin typeface="Calibri"/>
              </a:rPr>
              <a:t>:  </a:t>
            </a:r>
          </a:p>
          <a:p>
            <a:pPr algn="ctr"/>
            <a:r>
              <a:rPr lang="en-US" sz="3200" dirty="0">
                <a:solidFill>
                  <a:prstClr val="white"/>
                </a:solidFill>
                <a:latin typeface="Calibri"/>
              </a:rPr>
              <a:t>write down concerns or distractions you have and place them in the bag</a:t>
            </a:r>
          </a:p>
        </p:txBody>
      </p:sp>
    </p:spTree>
    <p:extLst>
      <p:ext uri="{BB962C8B-B14F-4D97-AF65-F5344CB8AC3E}">
        <p14:creationId xmlns:p14="http://schemas.microsoft.com/office/powerpoint/2010/main" val="176372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2459865" cy="2337515"/>
          </a:xfrm>
          <a:prstGeom prst="rect">
            <a:avLst/>
          </a:prstGeom>
          <a:noFill/>
          <a:ln>
            <a:noFill/>
          </a:ln>
        </p:spPr>
      </p:pic>
      <p:sp>
        <p:nvSpPr>
          <p:cNvPr id="7"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8"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51240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Webex Training Center">
    <p:spTree>
      <p:nvGrpSpPr>
        <p:cNvPr id="1" name=""/>
        <p:cNvGrpSpPr/>
        <p:nvPr/>
      </p:nvGrpSpPr>
      <p:grpSpPr>
        <a:xfrm>
          <a:off x="0" y="0"/>
          <a:ext cx="0" cy="0"/>
          <a:chOff x="0" y="0"/>
          <a:chExt cx="0" cy="0"/>
        </a:xfrm>
      </p:grpSpPr>
      <p:sp>
        <p:nvSpPr>
          <p:cNvPr id="48" name="TextBox 47"/>
          <p:cNvSpPr txBox="1"/>
          <p:nvPr/>
        </p:nvSpPr>
        <p:spPr>
          <a:xfrm>
            <a:off x="6829569" y="5581745"/>
            <a:ext cx="2094945" cy="369332"/>
          </a:xfrm>
          <a:prstGeom prst="rect">
            <a:avLst/>
          </a:prstGeom>
          <a:noFill/>
          <a:ln>
            <a:noFill/>
          </a:ln>
        </p:spPr>
        <p:txBody>
          <a:bodyPr wrap="square" rtlCol="0">
            <a:spAutoFit/>
          </a:bodyPr>
          <a:lstStyle/>
          <a:p>
            <a:pPr algn="ctr"/>
            <a:r>
              <a:rPr lang="en-US" sz="1800" b="1" dirty="0">
                <a:solidFill>
                  <a:prstClr val="white"/>
                </a:solidFill>
              </a:rPr>
              <a:t>YOUR NAE</a:t>
            </a:r>
          </a:p>
        </p:txBody>
      </p:sp>
      <p:grpSp>
        <p:nvGrpSpPr>
          <p:cNvPr id="33" name="Group 32"/>
          <p:cNvGrpSpPr/>
          <p:nvPr/>
        </p:nvGrpSpPr>
        <p:grpSpPr>
          <a:xfrm>
            <a:off x="921822" y="1352455"/>
            <a:ext cx="10355780" cy="990600"/>
            <a:chOff x="919965" y="1066800"/>
            <a:chExt cx="7766835" cy="990600"/>
          </a:xfrm>
          <a:solidFill>
            <a:schemeClr val="accent4">
              <a:lumMod val="60000"/>
              <a:lumOff val="40000"/>
              <a:alpha val="75000"/>
            </a:schemeClr>
          </a:solidFill>
        </p:grpSpPr>
        <p:sp>
          <p:nvSpPr>
            <p:cNvPr id="35" name="Rectangle 10"/>
            <p:cNvSpPr/>
            <p:nvPr/>
          </p:nvSpPr>
          <p:spPr>
            <a:xfrm>
              <a:off x="919965" y="1066800"/>
              <a:ext cx="7766835" cy="990600"/>
            </a:xfrm>
            <a:prstGeom prst="round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solidFill>
                  <a:prstClr val="white"/>
                </a:solidFill>
              </a:endParaRPr>
            </a:p>
          </p:txBody>
        </p:sp>
        <p:sp>
          <p:nvSpPr>
            <p:cNvPr id="36" name="TextBox 35"/>
            <p:cNvSpPr txBox="1"/>
            <p:nvPr/>
          </p:nvSpPr>
          <p:spPr>
            <a:xfrm>
              <a:off x="990600" y="1066800"/>
              <a:ext cx="7543800" cy="510778"/>
            </a:xfrm>
            <a:prstGeom prst="roundRect">
              <a:avLst/>
            </a:prstGeom>
            <a:noFill/>
          </p:spPr>
          <p:txBody>
            <a:bodyPr wrap="square" rtlCol="0">
              <a:spAutoFit/>
            </a:bodyPr>
            <a:lstStyle/>
            <a:p>
              <a:r>
                <a:rPr lang="en-US" sz="2400" b="1" dirty="0">
                  <a:solidFill>
                    <a:srgbClr val="003B53"/>
                  </a:solidFill>
                  <a:latin typeface="Calibri"/>
                </a:rPr>
                <a:t>PARTICIPANT TAB:  </a:t>
              </a:r>
              <a:r>
                <a:rPr lang="en-US" sz="2400" dirty="0">
                  <a:solidFill>
                    <a:srgbClr val="003B53"/>
                  </a:solidFill>
                  <a:latin typeface="Calibri"/>
                </a:rPr>
                <a:t>shows everyone attending the training.</a:t>
              </a:r>
            </a:p>
          </p:txBody>
        </p:sp>
      </p:grpSp>
      <p:grpSp>
        <p:nvGrpSpPr>
          <p:cNvPr id="37" name="Group 36"/>
          <p:cNvGrpSpPr/>
          <p:nvPr/>
        </p:nvGrpSpPr>
        <p:grpSpPr>
          <a:xfrm>
            <a:off x="921822" y="2419256"/>
            <a:ext cx="10355780" cy="919401"/>
            <a:chOff x="919965" y="2209800"/>
            <a:chExt cx="7766835" cy="919401"/>
          </a:xfrm>
        </p:grpSpPr>
        <p:sp>
          <p:nvSpPr>
            <p:cNvPr id="45" name="Rectangle 12"/>
            <p:cNvSpPr/>
            <p:nvPr/>
          </p:nvSpPr>
          <p:spPr>
            <a:xfrm>
              <a:off x="919965" y="2225211"/>
              <a:ext cx="7766835" cy="822789"/>
            </a:xfrm>
            <a:prstGeom prst="roundRect">
              <a:avLst/>
            </a:prstGeom>
            <a:solidFill>
              <a:schemeClr val="accent4">
                <a:lumMod val="60000"/>
                <a:lumOff val="40000"/>
                <a:alpha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solidFill>
                  <a:prstClr val="white"/>
                </a:solidFill>
              </a:endParaRPr>
            </a:p>
          </p:txBody>
        </p:sp>
        <p:sp>
          <p:nvSpPr>
            <p:cNvPr id="46" name="TextBox 45"/>
            <p:cNvSpPr txBox="1"/>
            <p:nvPr/>
          </p:nvSpPr>
          <p:spPr>
            <a:xfrm>
              <a:off x="990600" y="2209800"/>
              <a:ext cx="7543800" cy="919401"/>
            </a:xfrm>
            <a:prstGeom prst="roundRect">
              <a:avLst/>
            </a:prstGeom>
            <a:noFill/>
            <a:ln>
              <a:noFill/>
            </a:ln>
          </p:spPr>
          <p:txBody>
            <a:bodyPr wrap="square" rtlCol="0">
              <a:spAutoFit/>
            </a:bodyPr>
            <a:lstStyle/>
            <a:p>
              <a:r>
                <a:rPr lang="en-US" sz="2400" b="1" dirty="0">
                  <a:solidFill>
                    <a:srgbClr val="003B53"/>
                  </a:solidFill>
                  <a:latin typeface="Calibri"/>
                </a:rPr>
                <a:t>CHAT TAB:  </a:t>
              </a:r>
              <a:r>
                <a:rPr lang="en-US" sz="2400" dirty="0">
                  <a:solidFill>
                    <a:srgbClr val="003B53"/>
                  </a:solidFill>
                  <a:latin typeface="Calibri"/>
                </a:rPr>
                <a:t>participants use to send private messages to the trainer(s) or for group responses.                              </a:t>
              </a:r>
              <a:endParaRPr lang="en-US" sz="2400" b="1" i="1" dirty="0">
                <a:solidFill>
                  <a:prstClr val="white"/>
                </a:solidFill>
              </a:endParaRPr>
            </a:p>
          </p:txBody>
        </p:sp>
      </p:grpSp>
      <p:grpSp>
        <p:nvGrpSpPr>
          <p:cNvPr id="50" name="Group 49"/>
          <p:cNvGrpSpPr/>
          <p:nvPr/>
        </p:nvGrpSpPr>
        <p:grpSpPr>
          <a:xfrm>
            <a:off x="921822" y="3333656"/>
            <a:ext cx="10355780" cy="838200"/>
            <a:chOff x="919965" y="3124200"/>
            <a:chExt cx="7766835" cy="838200"/>
          </a:xfrm>
        </p:grpSpPr>
        <p:sp>
          <p:nvSpPr>
            <p:cNvPr id="51" name="Rectangle 13"/>
            <p:cNvSpPr/>
            <p:nvPr/>
          </p:nvSpPr>
          <p:spPr>
            <a:xfrm>
              <a:off x="919965" y="3139611"/>
              <a:ext cx="7766835" cy="822789"/>
            </a:xfrm>
            <a:prstGeom prst="roundRect">
              <a:avLst/>
            </a:prstGeom>
            <a:solidFill>
              <a:schemeClr val="accent4">
                <a:lumMod val="60000"/>
                <a:lumOff val="40000"/>
                <a:alpha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solidFill>
                  <a:prstClr val="white"/>
                </a:solidFill>
              </a:endParaRPr>
            </a:p>
          </p:txBody>
        </p:sp>
        <p:sp>
          <p:nvSpPr>
            <p:cNvPr id="52" name="TextBox 51"/>
            <p:cNvSpPr txBox="1"/>
            <p:nvPr/>
          </p:nvSpPr>
          <p:spPr>
            <a:xfrm>
              <a:off x="990600" y="3124200"/>
              <a:ext cx="7543800" cy="510778"/>
            </a:xfrm>
            <a:prstGeom prst="roundRect">
              <a:avLst/>
            </a:prstGeom>
            <a:noFill/>
            <a:ln>
              <a:noFill/>
            </a:ln>
          </p:spPr>
          <p:txBody>
            <a:bodyPr wrap="square" rtlCol="0">
              <a:spAutoFit/>
            </a:bodyPr>
            <a:lstStyle/>
            <a:p>
              <a:r>
                <a:rPr lang="en-US" sz="2400" b="1" dirty="0">
                  <a:solidFill>
                    <a:srgbClr val="003B53"/>
                  </a:solidFill>
                  <a:latin typeface="Calibri"/>
                </a:rPr>
                <a:t>Q&amp;A TAB:  </a:t>
              </a:r>
              <a:r>
                <a:rPr lang="en-US" sz="2400" dirty="0">
                  <a:solidFill>
                    <a:srgbClr val="003B53"/>
                  </a:solidFill>
                  <a:latin typeface="Calibri"/>
                </a:rPr>
                <a:t>allows participants to submit questions to be addressed as a group.   </a:t>
              </a:r>
              <a:endParaRPr lang="en-US" sz="2400" b="1" dirty="0">
                <a:solidFill>
                  <a:prstClr val="white"/>
                </a:solidFill>
              </a:endParaRPr>
            </a:p>
          </p:txBody>
        </p:sp>
      </p:grpSp>
      <p:grpSp>
        <p:nvGrpSpPr>
          <p:cNvPr id="53" name="Group 52"/>
          <p:cNvGrpSpPr/>
          <p:nvPr/>
        </p:nvGrpSpPr>
        <p:grpSpPr>
          <a:xfrm>
            <a:off x="921822" y="4248056"/>
            <a:ext cx="10355780" cy="919401"/>
            <a:chOff x="919965" y="4038600"/>
            <a:chExt cx="7766835" cy="919401"/>
          </a:xfrm>
        </p:grpSpPr>
        <p:sp>
          <p:nvSpPr>
            <p:cNvPr id="54" name="Rectangle 14"/>
            <p:cNvSpPr/>
            <p:nvPr/>
          </p:nvSpPr>
          <p:spPr>
            <a:xfrm>
              <a:off x="919965" y="4054011"/>
              <a:ext cx="7766835" cy="822789"/>
            </a:xfrm>
            <a:prstGeom prst="roundRect">
              <a:avLst/>
            </a:prstGeom>
            <a:solidFill>
              <a:schemeClr val="accent4">
                <a:lumMod val="60000"/>
                <a:lumOff val="40000"/>
                <a:alpha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solidFill>
                  <a:prstClr val="white"/>
                </a:solidFill>
              </a:endParaRPr>
            </a:p>
          </p:txBody>
        </p:sp>
        <p:sp>
          <p:nvSpPr>
            <p:cNvPr id="55" name="TextBox 54"/>
            <p:cNvSpPr txBox="1"/>
            <p:nvPr/>
          </p:nvSpPr>
          <p:spPr>
            <a:xfrm>
              <a:off x="990600" y="4038600"/>
              <a:ext cx="7543800" cy="919401"/>
            </a:xfrm>
            <a:prstGeom prst="roundRect">
              <a:avLst/>
            </a:prstGeom>
            <a:noFill/>
            <a:ln>
              <a:noFill/>
            </a:ln>
          </p:spPr>
          <p:txBody>
            <a:bodyPr wrap="square" rtlCol="0">
              <a:spAutoFit/>
            </a:bodyPr>
            <a:lstStyle/>
            <a:p>
              <a:r>
                <a:rPr lang="en-US" sz="2400" b="1" dirty="0">
                  <a:solidFill>
                    <a:srgbClr val="003B53"/>
                  </a:solidFill>
                  <a:latin typeface="Calibri"/>
                </a:rPr>
                <a:t>POLLING TAB:  </a:t>
              </a:r>
              <a:r>
                <a:rPr lang="en-US" sz="2400" dirty="0">
                  <a:solidFill>
                    <a:srgbClr val="003B53"/>
                  </a:solidFill>
                  <a:latin typeface="Calibri"/>
                </a:rPr>
                <a:t>participants use during knowledge checks, group assessments and some activities.              </a:t>
              </a:r>
              <a:endParaRPr lang="en-US" sz="2400" b="1" i="1" dirty="0">
                <a:solidFill>
                  <a:prstClr val="white"/>
                </a:solidFill>
                <a:latin typeface="Calibri"/>
              </a:endParaRPr>
            </a:p>
          </p:txBody>
        </p:sp>
      </p:grpSp>
      <p:grpSp>
        <p:nvGrpSpPr>
          <p:cNvPr id="56" name="Group 55"/>
          <p:cNvGrpSpPr/>
          <p:nvPr/>
        </p:nvGrpSpPr>
        <p:grpSpPr>
          <a:xfrm>
            <a:off x="921822" y="5150704"/>
            <a:ext cx="10355780" cy="919401"/>
            <a:chOff x="919965" y="4941246"/>
            <a:chExt cx="7766835" cy="919401"/>
          </a:xfrm>
        </p:grpSpPr>
        <p:sp>
          <p:nvSpPr>
            <p:cNvPr id="57" name="Rectangle 15"/>
            <p:cNvSpPr/>
            <p:nvPr/>
          </p:nvSpPr>
          <p:spPr>
            <a:xfrm>
              <a:off x="919965" y="4953000"/>
              <a:ext cx="7766835" cy="822789"/>
            </a:xfrm>
            <a:prstGeom prst="roundRect">
              <a:avLst/>
            </a:prstGeom>
            <a:solidFill>
              <a:schemeClr val="accent4">
                <a:lumMod val="60000"/>
                <a:lumOff val="40000"/>
                <a:alpha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solidFill>
                  <a:prstClr val="white"/>
                </a:solidFill>
              </a:endParaRPr>
            </a:p>
          </p:txBody>
        </p:sp>
        <p:sp>
          <p:nvSpPr>
            <p:cNvPr id="58" name="TextBox 57"/>
            <p:cNvSpPr txBox="1"/>
            <p:nvPr/>
          </p:nvSpPr>
          <p:spPr>
            <a:xfrm>
              <a:off x="990600" y="4941246"/>
              <a:ext cx="7543800" cy="919401"/>
            </a:xfrm>
            <a:prstGeom prst="roundRect">
              <a:avLst/>
            </a:prstGeom>
            <a:noFill/>
            <a:ln>
              <a:noFill/>
            </a:ln>
          </p:spPr>
          <p:txBody>
            <a:bodyPr wrap="square" rtlCol="0">
              <a:spAutoFit/>
            </a:bodyPr>
            <a:lstStyle/>
            <a:p>
              <a:r>
                <a:rPr lang="en-US" sz="2400" b="1" dirty="0">
                  <a:solidFill>
                    <a:srgbClr val="003B53"/>
                  </a:solidFill>
                  <a:latin typeface="Calibri"/>
                </a:rPr>
                <a:t>ANNOTATE:  </a:t>
              </a:r>
              <a:r>
                <a:rPr lang="en-US" sz="2400" dirty="0">
                  <a:solidFill>
                    <a:srgbClr val="003B53"/>
                  </a:solidFill>
                  <a:latin typeface="Calibri"/>
                </a:rPr>
                <a:t>allows participants to respond directly within the presentation documents. </a:t>
              </a:r>
            </a:p>
          </p:txBody>
        </p:sp>
      </p:grpSp>
      <p:grpSp>
        <p:nvGrpSpPr>
          <p:cNvPr id="59" name="Group 58"/>
          <p:cNvGrpSpPr/>
          <p:nvPr/>
        </p:nvGrpSpPr>
        <p:grpSpPr>
          <a:xfrm>
            <a:off x="7813885" y="1859581"/>
            <a:ext cx="3057316" cy="419713"/>
            <a:chOff x="6126386" y="1775671"/>
            <a:chExt cx="2369914" cy="419713"/>
          </a:xfrm>
        </p:grpSpPr>
        <p:pic>
          <p:nvPicPr>
            <p:cNvPr id="60" name="Picture 5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26386" y="1775671"/>
              <a:ext cx="378011" cy="378011"/>
            </a:xfrm>
            <a:prstGeom prst="rect">
              <a:avLst/>
            </a:prstGeom>
          </p:spPr>
        </p:pic>
        <p:sp>
          <p:nvSpPr>
            <p:cNvPr id="61" name="Rectangle 60"/>
            <p:cNvSpPr/>
            <p:nvPr/>
          </p:nvSpPr>
          <p:spPr>
            <a:xfrm>
              <a:off x="6490669" y="1795274"/>
              <a:ext cx="2005631" cy="400110"/>
            </a:xfrm>
            <a:prstGeom prst="rect">
              <a:avLst/>
            </a:prstGeom>
          </p:spPr>
          <p:txBody>
            <a:bodyPr wrap="square">
              <a:spAutoFit/>
            </a:bodyPr>
            <a:lstStyle/>
            <a:p>
              <a:r>
                <a:rPr lang="en-US" sz="2000" b="1" dirty="0">
                  <a:solidFill>
                    <a:srgbClr val="C00000"/>
                  </a:solidFill>
                  <a:latin typeface="Calibri"/>
                </a:rPr>
                <a:t>NO or DISAGREE</a:t>
              </a:r>
            </a:p>
          </p:txBody>
        </p:sp>
      </p:grpSp>
      <p:grpSp>
        <p:nvGrpSpPr>
          <p:cNvPr id="62" name="Group 61"/>
          <p:cNvGrpSpPr/>
          <p:nvPr/>
        </p:nvGrpSpPr>
        <p:grpSpPr>
          <a:xfrm>
            <a:off x="4649045" y="1830632"/>
            <a:ext cx="2819353" cy="433109"/>
            <a:chOff x="3307833" y="1706347"/>
            <a:chExt cx="2253347" cy="433109"/>
          </a:xfrm>
        </p:grpSpPr>
        <p:pic>
          <p:nvPicPr>
            <p:cNvPr id="63" name="Picture 6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7833" y="1706347"/>
              <a:ext cx="492495" cy="430257"/>
            </a:xfrm>
            <a:prstGeom prst="rect">
              <a:avLst/>
            </a:prstGeom>
          </p:spPr>
        </p:pic>
        <p:sp>
          <p:nvSpPr>
            <p:cNvPr id="64" name="Rectangle 63"/>
            <p:cNvSpPr/>
            <p:nvPr/>
          </p:nvSpPr>
          <p:spPr>
            <a:xfrm>
              <a:off x="3686417" y="1739346"/>
              <a:ext cx="1874763" cy="400110"/>
            </a:xfrm>
            <a:prstGeom prst="rect">
              <a:avLst/>
            </a:prstGeom>
          </p:spPr>
          <p:txBody>
            <a:bodyPr wrap="square">
              <a:spAutoFit/>
            </a:bodyPr>
            <a:lstStyle/>
            <a:p>
              <a:r>
                <a:rPr lang="en-US" sz="2000" b="1" dirty="0">
                  <a:solidFill>
                    <a:srgbClr val="015E48"/>
                  </a:solidFill>
                  <a:latin typeface="Calibri"/>
                </a:rPr>
                <a:t>YES or AGREE</a:t>
              </a:r>
            </a:p>
          </p:txBody>
        </p:sp>
      </p:grpSp>
      <p:grpSp>
        <p:nvGrpSpPr>
          <p:cNvPr id="65" name="Group 64"/>
          <p:cNvGrpSpPr/>
          <p:nvPr/>
        </p:nvGrpSpPr>
        <p:grpSpPr>
          <a:xfrm>
            <a:off x="1613455" y="1733456"/>
            <a:ext cx="2387600" cy="527531"/>
            <a:chOff x="952500" y="1642171"/>
            <a:chExt cx="1790700" cy="527531"/>
          </a:xfrm>
        </p:grpSpPr>
        <p:sp>
          <p:nvSpPr>
            <p:cNvPr id="66" name="Rectangle 65"/>
            <p:cNvSpPr/>
            <p:nvPr/>
          </p:nvSpPr>
          <p:spPr>
            <a:xfrm>
              <a:off x="1219200" y="1739346"/>
              <a:ext cx="1524000" cy="400110"/>
            </a:xfrm>
            <a:prstGeom prst="rect">
              <a:avLst/>
            </a:prstGeom>
          </p:spPr>
          <p:txBody>
            <a:bodyPr wrap="square">
              <a:spAutoFit/>
            </a:bodyPr>
            <a:lstStyle/>
            <a:p>
              <a:r>
                <a:rPr lang="en-US" sz="2000" b="1" dirty="0">
                  <a:solidFill>
                    <a:srgbClr val="7C858C">
                      <a:lumMod val="75000"/>
                    </a:srgbClr>
                  </a:solidFill>
                  <a:latin typeface="Calibri"/>
                </a:rPr>
                <a:t>RAISE HAND</a:t>
              </a:r>
            </a:p>
          </p:txBody>
        </p:sp>
        <p:pic>
          <p:nvPicPr>
            <p:cNvPr id="67" name="Picture 66"/>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952500" y="1642171"/>
              <a:ext cx="365214" cy="527531"/>
            </a:xfrm>
            <a:prstGeom prst="rect">
              <a:avLst/>
            </a:prstGeom>
          </p:spPr>
        </p:pic>
      </p:grpSp>
      <p:grpSp>
        <p:nvGrpSpPr>
          <p:cNvPr id="68" name="Group 67"/>
          <p:cNvGrpSpPr/>
          <p:nvPr/>
        </p:nvGrpSpPr>
        <p:grpSpPr>
          <a:xfrm>
            <a:off x="6829569" y="5638800"/>
            <a:ext cx="2704545" cy="685800"/>
            <a:chOff x="3229391" y="5943600"/>
            <a:chExt cx="2028409" cy="685800"/>
          </a:xfrm>
        </p:grpSpPr>
        <p:sp>
          <p:nvSpPr>
            <p:cNvPr id="69" name="Right Arrow 68"/>
            <p:cNvSpPr/>
            <p:nvPr/>
          </p:nvSpPr>
          <p:spPr>
            <a:xfrm>
              <a:off x="3229391" y="5943600"/>
              <a:ext cx="2028409" cy="68580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solidFill>
                  <a:prstClr val="white"/>
                </a:solidFill>
              </a:endParaRPr>
            </a:p>
          </p:txBody>
        </p:sp>
        <p:sp>
          <p:nvSpPr>
            <p:cNvPr id="70" name="TextBox 69"/>
            <p:cNvSpPr txBox="1"/>
            <p:nvPr/>
          </p:nvSpPr>
          <p:spPr>
            <a:xfrm>
              <a:off x="3229391" y="6096000"/>
              <a:ext cx="1571209" cy="369332"/>
            </a:xfrm>
            <a:prstGeom prst="rect">
              <a:avLst/>
            </a:prstGeom>
            <a:noFill/>
            <a:ln>
              <a:noFill/>
            </a:ln>
          </p:spPr>
          <p:txBody>
            <a:bodyPr wrap="square" rtlCol="0">
              <a:spAutoFit/>
            </a:bodyPr>
            <a:lstStyle/>
            <a:p>
              <a:pPr algn="ctr"/>
              <a:r>
                <a:rPr lang="en-US" sz="1800" b="1" dirty="0">
                  <a:solidFill>
                    <a:prstClr val="white"/>
                  </a:solidFill>
                </a:rPr>
                <a:t>YOUR NAME</a:t>
              </a:r>
            </a:p>
          </p:txBody>
        </p:sp>
      </p:grpSp>
      <p:grpSp>
        <p:nvGrpSpPr>
          <p:cNvPr id="71" name="Group 70"/>
          <p:cNvGrpSpPr/>
          <p:nvPr/>
        </p:nvGrpSpPr>
        <p:grpSpPr>
          <a:xfrm>
            <a:off x="771860" y="99786"/>
            <a:ext cx="10505740" cy="1236718"/>
            <a:chOff x="578895" y="99786"/>
            <a:chExt cx="7879305" cy="1236718"/>
          </a:xfrm>
        </p:grpSpPr>
        <p:sp>
          <p:nvSpPr>
            <p:cNvPr id="72" name="TextBox 71"/>
            <p:cNvSpPr txBox="1"/>
            <p:nvPr/>
          </p:nvSpPr>
          <p:spPr>
            <a:xfrm>
              <a:off x="1371599" y="381000"/>
              <a:ext cx="7086601" cy="714375"/>
            </a:xfrm>
            <a:prstGeom prst="rect">
              <a:avLst/>
            </a:prstGeom>
          </p:spPr>
          <p:txBody>
            <a:bodyPr vert="horz" lIns="91440" tIns="45720" rIns="91440" bIns="45720" rtlCol="0" anchor="ctr">
              <a:noAutofit/>
            </a:bodyPr>
            <a:lstStyle>
              <a:lvl1pPr algn="r">
                <a:spcBef>
                  <a:spcPct val="0"/>
                </a:spcBef>
                <a:buNone/>
                <a:defRPr sz="4400" spc="-150">
                  <a:solidFill>
                    <a:schemeClr val="tx1">
                      <a:lumMod val="50000"/>
                      <a:lumOff val="50000"/>
                    </a:schemeClr>
                  </a:solidFill>
                  <a:latin typeface="+mj-lt"/>
                  <a:ea typeface="+mj-ea"/>
                  <a:cs typeface="+mj-cs"/>
                </a:defRPr>
              </a:lvl1pPr>
            </a:lstStyle>
            <a:p>
              <a:pPr algn="l"/>
              <a:r>
                <a:rPr lang="en-US" sz="4400" dirty="0">
                  <a:solidFill>
                    <a:schemeClr val="tx1"/>
                  </a:solidFill>
                </a:rPr>
                <a:t>About:  WebEx Training Room</a:t>
              </a:r>
            </a:p>
          </p:txBody>
        </p:sp>
        <p:pic>
          <p:nvPicPr>
            <p:cNvPr id="73" name="Picture 7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8895" y="99786"/>
              <a:ext cx="1262390" cy="1236718"/>
            </a:xfrm>
            <a:prstGeom prst="rect">
              <a:avLst/>
            </a:prstGeom>
          </p:spPr>
        </p:pic>
      </p:grpSp>
    </p:spTree>
    <p:extLst>
      <p:ext uri="{BB962C8B-B14F-4D97-AF65-F5344CB8AC3E}">
        <p14:creationId xmlns:p14="http://schemas.microsoft.com/office/powerpoint/2010/main" val="35566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sion, Mission and Values">
    <p:spTree>
      <p:nvGrpSpPr>
        <p:cNvPr id="1" name=""/>
        <p:cNvGrpSpPr/>
        <p:nvPr/>
      </p:nvGrpSpPr>
      <p:grpSpPr>
        <a:xfrm>
          <a:off x="0" y="0"/>
          <a:ext cx="0" cy="0"/>
          <a:chOff x="0" y="0"/>
          <a:chExt cx="0" cy="0"/>
        </a:xfrm>
      </p:grpSpPr>
      <p:grpSp>
        <p:nvGrpSpPr>
          <p:cNvPr id="2" name="Group 1"/>
          <p:cNvGrpSpPr/>
          <p:nvPr/>
        </p:nvGrpSpPr>
        <p:grpSpPr>
          <a:xfrm>
            <a:off x="406056" y="191870"/>
            <a:ext cx="5466859" cy="1981393"/>
            <a:chOff x="304542" y="191869"/>
            <a:chExt cx="4100144" cy="1981393"/>
          </a:xfrm>
        </p:grpSpPr>
        <p:sp>
          <p:nvSpPr>
            <p:cNvPr id="11" name="Rectangle 10"/>
            <p:cNvSpPr/>
            <p:nvPr/>
          </p:nvSpPr>
          <p:spPr>
            <a:xfrm>
              <a:off x="304542" y="191869"/>
              <a:ext cx="2613842" cy="646331"/>
            </a:xfrm>
            <a:prstGeom prst="rect">
              <a:avLst/>
            </a:prstGeom>
            <a:noFill/>
          </p:spPr>
          <p:txBody>
            <a:bodyPr wrap="square" lIns="91440" tIns="45720" rIns="91440" bIns="45720">
              <a:spAutoFit/>
            </a:bodyPr>
            <a:lstStyle/>
            <a:p>
              <a:r>
                <a:rPr lang="en-US" sz="3600" b="1" spc="-150" dirty="0">
                  <a:ln w="0"/>
                  <a:solidFill>
                    <a:schemeClr val="bg2"/>
                  </a:solidFill>
                  <a:latin typeface="Calibri"/>
                </a:rPr>
                <a:t>VISION</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06" y="838200"/>
              <a:ext cx="4095280" cy="1335062"/>
            </a:xfrm>
            <a:prstGeom prst="rect">
              <a:avLst/>
            </a:prstGeom>
          </p:spPr>
        </p:pic>
        <p:cxnSp>
          <p:nvCxnSpPr>
            <p:cNvPr id="19" name="Straight Connector 18"/>
            <p:cNvCxnSpPr/>
            <p:nvPr/>
          </p:nvCxnSpPr>
          <p:spPr>
            <a:xfrm flipV="1">
              <a:off x="309406" y="749091"/>
              <a:ext cx="3613195" cy="1462"/>
            </a:xfrm>
            <a:prstGeom prst="line">
              <a:avLst/>
            </a:prstGeom>
            <a:ln w="19050">
              <a:solidFill>
                <a:schemeClr val="bg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3" name="Group 2"/>
          <p:cNvGrpSpPr/>
          <p:nvPr/>
        </p:nvGrpSpPr>
        <p:grpSpPr>
          <a:xfrm>
            <a:off x="5805715" y="191870"/>
            <a:ext cx="6081485" cy="1832015"/>
            <a:chOff x="4354286" y="191869"/>
            <a:chExt cx="4561114" cy="1832015"/>
          </a:xfrm>
        </p:grpSpPr>
        <p:sp>
          <p:nvSpPr>
            <p:cNvPr id="9" name="TextBox 8"/>
            <p:cNvSpPr txBox="1"/>
            <p:nvPr/>
          </p:nvSpPr>
          <p:spPr>
            <a:xfrm>
              <a:off x="4354286" y="762000"/>
              <a:ext cx="4561114" cy="1261884"/>
            </a:xfrm>
            <a:prstGeom prst="rect">
              <a:avLst/>
            </a:prstGeom>
            <a:ln w="19050">
              <a:noFill/>
            </a:ln>
          </p:spPr>
          <p:style>
            <a:lnRef idx="1">
              <a:schemeClr val="dk1"/>
            </a:lnRef>
            <a:fillRef idx="0">
              <a:schemeClr val="dk1"/>
            </a:fillRef>
            <a:effectRef idx="0">
              <a:schemeClr val="dk1"/>
            </a:effectRef>
            <a:fontRef idx="minor">
              <a:schemeClr val="tx1"/>
            </a:fontRef>
          </p:style>
          <p:txBody>
            <a:bodyPr wrap="square" lIns="0" tIns="91440" rIns="182880" bIns="91440" rtlCol="0">
              <a:spAutoFit/>
            </a:bodyPr>
            <a:lstStyle/>
            <a:p>
              <a:pPr marL="182880" algn="r"/>
              <a:r>
                <a:rPr lang="en-US" sz="1400" dirty="0">
                  <a:ln>
                    <a:noFill/>
                  </a:ln>
                  <a:solidFill>
                    <a:schemeClr val="bg2"/>
                  </a:solidFill>
                  <a:latin typeface="+mj-lt"/>
                </a:rPr>
                <a:t>MTM’s mission is to partner with our clients in developing innovative solutions for accessing healthcare, increasing independence, and connecting resources in the most cost-effective manner.  To achieve this, we leverage our core competencies in managing customer service operations and building provider networks</a:t>
              </a:r>
              <a:r>
                <a:rPr lang="en-US" sz="1400" dirty="0">
                  <a:ln>
                    <a:noFill/>
                  </a:ln>
                  <a:solidFill>
                    <a:schemeClr val="bg2"/>
                  </a:solidFill>
                </a:rPr>
                <a:t>.  </a:t>
              </a:r>
            </a:p>
          </p:txBody>
        </p:sp>
        <p:sp>
          <p:nvSpPr>
            <p:cNvPr id="10" name="Rectangle 9"/>
            <p:cNvSpPr/>
            <p:nvPr/>
          </p:nvSpPr>
          <p:spPr>
            <a:xfrm>
              <a:off x="7443481" y="191869"/>
              <a:ext cx="1315505" cy="646331"/>
            </a:xfrm>
            <a:prstGeom prst="rect">
              <a:avLst/>
            </a:prstGeom>
            <a:ln w="19050">
              <a:noFill/>
            </a:ln>
          </p:spPr>
          <p:style>
            <a:lnRef idx="1">
              <a:schemeClr val="dk1"/>
            </a:lnRef>
            <a:fillRef idx="0">
              <a:schemeClr val="dk1"/>
            </a:fillRef>
            <a:effectRef idx="0">
              <a:schemeClr val="dk1"/>
            </a:effectRef>
            <a:fontRef idx="minor">
              <a:schemeClr val="tx1"/>
            </a:fontRef>
          </p:style>
          <p:txBody>
            <a:bodyPr wrap="none" lIns="91440" tIns="45720" rIns="91440" bIns="45720">
              <a:spAutoFit/>
            </a:bodyPr>
            <a:lstStyle/>
            <a:p>
              <a:pPr algn="r"/>
              <a:r>
                <a:rPr lang="en-US" sz="3600" b="1" spc="-150" dirty="0">
                  <a:ln w="0"/>
                  <a:solidFill>
                    <a:schemeClr val="bg2"/>
                  </a:solidFill>
                  <a:latin typeface="Calibri"/>
                </a:rPr>
                <a:t>MISSION</a:t>
              </a:r>
            </a:p>
          </p:txBody>
        </p:sp>
        <p:cxnSp>
          <p:nvCxnSpPr>
            <p:cNvPr id="20" name="Straight Connector 19"/>
            <p:cNvCxnSpPr/>
            <p:nvPr/>
          </p:nvCxnSpPr>
          <p:spPr>
            <a:xfrm flipV="1">
              <a:off x="4495800" y="748785"/>
              <a:ext cx="4297680" cy="306"/>
            </a:xfrm>
            <a:prstGeom prst="line">
              <a:avLst/>
            </a:prstGeom>
            <a:ln w="19050">
              <a:solidFill>
                <a:schemeClr val="bg2">
                  <a:lumMod val="60000"/>
                  <a:lumOff val="40000"/>
                </a:schemeClr>
              </a:solidFill>
            </a:ln>
          </p:spPr>
          <p:style>
            <a:lnRef idx="1">
              <a:schemeClr val="dk1"/>
            </a:lnRef>
            <a:fillRef idx="0">
              <a:schemeClr val="dk1"/>
            </a:fillRef>
            <a:effectRef idx="0">
              <a:schemeClr val="dk1"/>
            </a:effectRef>
            <a:fontRef idx="minor">
              <a:schemeClr val="tx1"/>
            </a:fontRef>
          </p:style>
        </p:cxnSp>
      </p:grpSp>
      <p:grpSp>
        <p:nvGrpSpPr>
          <p:cNvPr id="7" name="Group 6"/>
          <p:cNvGrpSpPr/>
          <p:nvPr userDrawn="1"/>
        </p:nvGrpSpPr>
        <p:grpSpPr>
          <a:xfrm>
            <a:off x="406056" y="2590800"/>
            <a:ext cx="11481145" cy="3804856"/>
            <a:chOff x="304541" y="2014706"/>
            <a:chExt cx="8610859" cy="3804856"/>
          </a:xfrm>
        </p:grpSpPr>
        <p:grpSp>
          <p:nvGrpSpPr>
            <p:cNvPr id="12" name="Group 11"/>
            <p:cNvGrpSpPr/>
            <p:nvPr userDrawn="1"/>
          </p:nvGrpSpPr>
          <p:grpSpPr>
            <a:xfrm>
              <a:off x="687814" y="2014706"/>
              <a:ext cx="8227586" cy="3804856"/>
              <a:chOff x="687814" y="2014706"/>
              <a:chExt cx="8227586" cy="3804856"/>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00" y="2637607"/>
                <a:ext cx="6275656" cy="3181955"/>
              </a:xfrm>
              <a:prstGeom prst="rect">
                <a:avLst/>
              </a:prstGeom>
              <a:ln w="19050">
                <a:noFill/>
              </a:ln>
              <a:effectLst>
                <a:glow rad="50800">
                  <a:schemeClr val="bg1">
                    <a:lumMod val="95000"/>
                    <a:alpha val="60000"/>
                  </a:schemeClr>
                </a:glow>
              </a:effectLst>
            </p:spPr>
          </p:pic>
          <p:sp>
            <p:nvSpPr>
              <p:cNvPr id="14" name="TextBox 13"/>
              <p:cNvSpPr txBox="1"/>
              <p:nvPr/>
            </p:nvSpPr>
            <p:spPr>
              <a:xfrm>
                <a:off x="1828799" y="2083664"/>
                <a:ext cx="7086601" cy="6155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91440" rIns="182880" bIns="91440" rtlCol="0">
                <a:spAutoFit/>
              </a:bodyPr>
              <a:lstStyle>
                <a:defPPr>
                  <a:defRPr lang="en-US"/>
                </a:defPPr>
                <a:lvl1pPr marL="182880" algn="just">
                  <a:defRPr sz="1600">
                    <a:solidFill>
                      <a:schemeClr val="accent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sz="1400" dirty="0">
                    <a:solidFill>
                      <a:schemeClr val="bg2"/>
                    </a:solidFill>
                    <a:latin typeface="+mj-lt"/>
                  </a:rPr>
                  <a:t>MTM’s five core values guide our employees in providing the highest quality customer experience possible and helping clients achieve their goals.</a:t>
                </a:r>
              </a:p>
            </p:txBody>
          </p:sp>
          <p:sp>
            <p:nvSpPr>
              <p:cNvPr id="15" name="Rectangle 14"/>
              <p:cNvSpPr/>
              <p:nvPr/>
            </p:nvSpPr>
            <p:spPr>
              <a:xfrm>
                <a:off x="687814" y="2014706"/>
                <a:ext cx="1140986" cy="646331"/>
              </a:xfrm>
              <a:prstGeom prst="rect">
                <a:avLst/>
              </a:prstGeom>
              <a:ln w="19050">
                <a:noFill/>
              </a:ln>
            </p:spPr>
            <p:style>
              <a:lnRef idx="1">
                <a:schemeClr val="dk1"/>
              </a:lnRef>
              <a:fillRef idx="0">
                <a:schemeClr val="dk1"/>
              </a:fillRef>
              <a:effectRef idx="0">
                <a:schemeClr val="dk1"/>
              </a:effectRef>
              <a:fontRef idx="minor">
                <a:schemeClr val="tx1"/>
              </a:fontRef>
            </p:style>
            <p:txBody>
              <a:bodyPr wrap="none" lIns="91440" tIns="45720" rIns="91440" bIns="45720">
                <a:spAutoFit/>
              </a:bodyPr>
              <a:lstStyle/>
              <a:p>
                <a:pPr lvl="0" algn="r"/>
                <a:r>
                  <a:rPr lang="en-US" sz="3600" b="1" spc="-150" dirty="0">
                    <a:ln w="0"/>
                    <a:solidFill>
                      <a:schemeClr val="bg2"/>
                    </a:solidFill>
                    <a:latin typeface="Calibri"/>
                  </a:rPr>
                  <a:t>VALUES</a:t>
                </a:r>
              </a:p>
            </p:txBody>
          </p:sp>
        </p:grpSp>
        <p:cxnSp>
          <p:nvCxnSpPr>
            <p:cNvPr id="18" name="Straight Connector 17"/>
            <p:cNvCxnSpPr/>
            <p:nvPr userDrawn="1"/>
          </p:nvCxnSpPr>
          <p:spPr>
            <a:xfrm>
              <a:off x="304541" y="2094170"/>
              <a:ext cx="8503920" cy="12940"/>
            </a:xfrm>
            <a:prstGeom prst="line">
              <a:avLst/>
            </a:prstGeom>
            <a:ln w="19050">
              <a:solidFill>
                <a:schemeClr val="bg2">
                  <a:lumMod val="60000"/>
                  <a:lumOff val="4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1704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TM Core Values">
    <p:spTree>
      <p:nvGrpSpPr>
        <p:cNvPr id="1" name=""/>
        <p:cNvGrpSpPr/>
        <p:nvPr/>
      </p:nvGrpSpPr>
      <p:grpSpPr>
        <a:xfrm>
          <a:off x="0" y="0"/>
          <a:ext cx="0" cy="0"/>
          <a:chOff x="0" y="0"/>
          <a:chExt cx="0" cy="0"/>
        </a:xfrm>
      </p:grpSpPr>
      <p:sp>
        <p:nvSpPr>
          <p:cNvPr id="6" name="TextBox 5"/>
          <p:cNvSpPr txBox="1"/>
          <p:nvPr/>
        </p:nvSpPr>
        <p:spPr>
          <a:xfrm>
            <a:off x="737453" y="240089"/>
            <a:ext cx="10769600" cy="1066800"/>
          </a:xfrm>
          <a:prstGeom prst="rect">
            <a:avLst/>
          </a:prstGeom>
        </p:spPr>
        <p:txBody>
          <a:bodyPr vert="horz" lIns="91440" tIns="45720" rIns="91440" bIns="45720" rtlCol="0" anchor="ctr">
            <a:normAutofit/>
          </a:bodyPr>
          <a:lstStyle>
            <a:lvl1pPr algn="r">
              <a:spcBef>
                <a:spcPct val="0"/>
              </a:spcBef>
              <a:buNone/>
              <a:defRPr sz="4400" spc="-150">
                <a:solidFill>
                  <a:schemeClr val="tx1">
                    <a:lumMod val="50000"/>
                    <a:lumOff val="50000"/>
                  </a:schemeClr>
                </a:solidFill>
                <a:latin typeface="+mj-lt"/>
                <a:ea typeface="+mj-ea"/>
                <a:cs typeface="+mj-cs"/>
              </a:defRPr>
            </a:lvl1pPr>
          </a:lstStyle>
          <a:p>
            <a:pPr algn="r"/>
            <a:r>
              <a:rPr lang="en-US" sz="4800" dirty="0">
                <a:solidFill>
                  <a:schemeClr val="tx1"/>
                </a:solidFill>
              </a:rPr>
              <a:t>Core Values</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3588" y="1306888"/>
            <a:ext cx="11777330" cy="4828097"/>
          </a:xfrm>
          <a:prstGeom prst="rect">
            <a:avLst/>
          </a:prstGeom>
        </p:spPr>
      </p:pic>
    </p:spTree>
    <p:extLst>
      <p:ext uri="{BB962C8B-B14F-4D97-AF65-F5344CB8AC3E}">
        <p14:creationId xmlns:p14="http://schemas.microsoft.com/office/powerpoint/2010/main" val="1658088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urse Objectives">
    <p:spTree>
      <p:nvGrpSpPr>
        <p:cNvPr id="1" name=""/>
        <p:cNvGrpSpPr/>
        <p:nvPr/>
      </p:nvGrpSpPr>
      <p:grpSpPr>
        <a:xfrm>
          <a:off x="0" y="0"/>
          <a:ext cx="0" cy="0"/>
          <a:chOff x="0" y="0"/>
          <a:chExt cx="0" cy="0"/>
        </a:xfrm>
      </p:grpSpPr>
      <p:sp>
        <p:nvSpPr>
          <p:cNvPr id="8" name="TextBox 7"/>
          <p:cNvSpPr txBox="1"/>
          <p:nvPr/>
        </p:nvSpPr>
        <p:spPr>
          <a:xfrm>
            <a:off x="711200" y="247099"/>
            <a:ext cx="10782827" cy="1066800"/>
          </a:xfrm>
          <a:prstGeom prst="rect">
            <a:avLst/>
          </a:prstGeom>
        </p:spPr>
        <p:txBody>
          <a:bodyPr vert="horz" lIns="91440" tIns="45720" rIns="91440" bIns="45720" rtlCol="0" anchor="ctr">
            <a:normAutofit/>
          </a:bodyPr>
          <a:lstStyle>
            <a:lvl1pPr algn="r">
              <a:spcBef>
                <a:spcPct val="0"/>
              </a:spcBef>
              <a:buNone/>
              <a:defRPr sz="4400" spc="-150">
                <a:solidFill>
                  <a:schemeClr val="tx1">
                    <a:lumMod val="50000"/>
                    <a:lumOff val="50000"/>
                  </a:schemeClr>
                </a:solidFill>
                <a:latin typeface="+mj-lt"/>
                <a:ea typeface="+mj-ea"/>
                <a:cs typeface="+mj-cs"/>
              </a:defRPr>
            </a:lvl1pPr>
          </a:lstStyle>
          <a:p>
            <a:pPr algn="r"/>
            <a:r>
              <a:rPr lang="en-US" sz="4400" dirty="0">
                <a:solidFill>
                  <a:schemeClr val="tx1"/>
                </a:solidFill>
              </a:rPr>
              <a:t>Course Objectives</a:t>
            </a:r>
            <a:endParaRPr lang="en-US" sz="4800" dirty="0">
              <a:solidFill>
                <a:schemeClr val="tx1"/>
              </a:solidFill>
            </a:endParaRPr>
          </a:p>
        </p:txBody>
      </p:sp>
      <p:sp>
        <p:nvSpPr>
          <p:cNvPr id="11" name="Content Placeholder 2"/>
          <p:cNvSpPr>
            <a:spLocks noGrp="1"/>
          </p:cNvSpPr>
          <p:nvPr>
            <p:ph idx="1"/>
          </p:nvPr>
        </p:nvSpPr>
        <p:spPr>
          <a:xfrm>
            <a:off x="3962400" y="1495149"/>
            <a:ext cx="7823200" cy="4267200"/>
          </a:xfrm>
          <a:prstGeom prst="roundRect">
            <a:avLst>
              <a:gd name="adj" fmla="val 3051"/>
            </a:avLst>
          </a:prstGeom>
          <a:solidFill>
            <a:srgbClr val="015E48">
              <a:alpha val="75000"/>
            </a:srgbClr>
          </a:solidFill>
        </p:spPr>
        <p:style>
          <a:lnRef idx="2">
            <a:schemeClr val="accent3">
              <a:shade val="50000"/>
            </a:schemeClr>
          </a:lnRef>
          <a:fillRef idx="1">
            <a:schemeClr val="accent3"/>
          </a:fillRef>
          <a:effectRef idx="0">
            <a:schemeClr val="accent3"/>
          </a:effectRef>
          <a:fontRef idx="none"/>
        </p:style>
        <p:txBody>
          <a:bodyPr/>
          <a:lstStyle>
            <a:lvl1pPr>
              <a:buClr>
                <a:schemeClr val="bg1"/>
              </a:buClr>
              <a:buFont typeface="Wingdings" pitchFamily="2" charset="2"/>
              <a:buChar char="§"/>
              <a:defRPr>
                <a:solidFill>
                  <a:schemeClr val="bg1"/>
                </a:solidFill>
              </a:defRPr>
            </a:lvl1pPr>
            <a:lvl2pPr>
              <a:buClr>
                <a:schemeClr val="bg1"/>
              </a:buClr>
              <a:buFont typeface="Arial" pitchFamily="34" charset="0"/>
              <a:buChar char="•"/>
              <a:defRPr>
                <a:solidFill>
                  <a:schemeClr val="bg1"/>
                </a:solidFill>
              </a:defRPr>
            </a:lvl2pPr>
            <a:lvl3pPr marL="1143000" indent="-228600">
              <a:buClr>
                <a:schemeClr val="bg1"/>
              </a:buClr>
              <a:buFont typeface="Wingdings" pitchFamily="2" charset="2"/>
              <a:buChar char="ü"/>
              <a:defRPr>
                <a:solidFill>
                  <a:schemeClr val="bg1"/>
                </a:solidFill>
              </a:defRPr>
            </a:lvl3pPr>
            <a:lvl4pPr marL="1600200" indent="-228600">
              <a:buClr>
                <a:schemeClr val="bg1"/>
              </a:buClr>
              <a:buFont typeface="Wingdings" pitchFamily="2" charset="2"/>
              <a:buChar char="ü"/>
              <a:defRPr>
                <a:solidFill>
                  <a:schemeClr val="bg1"/>
                </a:solidFill>
              </a:defRPr>
            </a:lvl4pPr>
            <a:lvl5pPr marL="2057400" indent="-228600">
              <a:buClr>
                <a:schemeClr val="bg1"/>
              </a:buClr>
              <a:buFont typeface="Wingdings" pitchFamily="2" charset="2"/>
              <a:buChar char="ü"/>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
            <a:clrChange>
              <a:clrFrom>
                <a:srgbClr val="F1F9FE"/>
              </a:clrFrom>
              <a:clrTo>
                <a:srgbClr val="F1F9FE">
                  <a:alpha val="0"/>
                </a:srgbClr>
              </a:clrTo>
            </a:clrChange>
            <a:grayscl/>
            <a:extLst>
              <a:ext uri="{28A0092B-C50C-407E-A947-70E740481C1C}">
                <a14:useLocalDpi xmlns:a14="http://schemas.microsoft.com/office/drawing/2010/main" val="0"/>
              </a:ext>
            </a:extLst>
          </a:blip>
          <a:stretch>
            <a:fillRect/>
          </a:stretch>
        </p:blipFill>
        <p:spPr>
          <a:xfrm>
            <a:off x="-1242391" y="1294940"/>
            <a:ext cx="5534991" cy="4648660"/>
          </a:xfrm>
          <a:prstGeom prst="rect">
            <a:avLst/>
          </a:prstGeom>
        </p:spPr>
      </p:pic>
    </p:spTree>
    <p:extLst>
      <p:ext uri="{BB962C8B-B14F-4D97-AF65-F5344CB8AC3E}">
        <p14:creationId xmlns:p14="http://schemas.microsoft.com/office/powerpoint/2010/main" val="16034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2000" fill="hold"/>
                                        <p:tgtEl>
                                          <p:spTgt spid="11">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11">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tmplLst>
          <p:tmpl>
            <p:tnLst>
              <p:par>
                <p:cTn presetID="2" presetClass="entr" presetSubtype="8" fill="hold" nodeType="after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000" fill="hold"/>
                        <p:tgtEl>
                          <p:spTgt spid="11"/>
                        </p:tgtEl>
                        <p:attrNameLst>
                          <p:attrName>ppt_x</p:attrName>
                        </p:attrNameLst>
                      </p:cBhvr>
                      <p:tavLst>
                        <p:tav tm="0">
                          <p:val>
                            <p:strVal val="0-#ppt_w/2"/>
                          </p:val>
                        </p:tav>
                        <p:tav tm="100000">
                          <p:val>
                            <p:strVal val="#ppt_x"/>
                          </p:val>
                        </p:tav>
                      </p:tavLst>
                    </p:anim>
                    <p:anim calcmode="lin" valueType="num">
                      <p:cBhvr additive="base">
                        <p:cTn dur="2000" fill="hold"/>
                        <p:tgtEl>
                          <p:spTgt spid="11"/>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Keynote from Alaina">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email">
            <a:grayscl/>
            <a:extLst>
              <a:ext uri="{28A0092B-C50C-407E-A947-70E740481C1C}">
                <a14:useLocalDpi xmlns:a14="http://schemas.microsoft.com/office/drawing/2010/main" val="0"/>
              </a:ext>
            </a:extLst>
          </a:blip>
          <a:srcRect l="18248" t="20039" r="9629" b="7202"/>
          <a:stretch/>
        </p:blipFill>
        <p:spPr>
          <a:xfrm>
            <a:off x="5791201" y="685800"/>
            <a:ext cx="5709068" cy="5486400"/>
          </a:xfrm>
          <a:prstGeom prst="roundRect">
            <a:avLst>
              <a:gd name="adj" fmla="val 1006"/>
            </a:avLst>
          </a:prstGeom>
          <a:noFill/>
          <a:ln>
            <a:noFill/>
          </a:ln>
        </p:spPr>
      </p:pic>
      <p:pic>
        <p:nvPicPr>
          <p:cNvPr id="5" name="Picture 4"/>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8145" y="871954"/>
            <a:ext cx="914400" cy="685800"/>
          </a:xfrm>
          <a:prstGeom prst="rect">
            <a:avLst/>
          </a:prstGeom>
        </p:spPr>
      </p:pic>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4786945" y="3539666"/>
            <a:ext cx="914400" cy="685800"/>
          </a:xfrm>
          <a:prstGeom prst="rect">
            <a:avLst/>
          </a:prstGeom>
        </p:spPr>
      </p:pic>
      <p:sp>
        <p:nvSpPr>
          <p:cNvPr id="13" name="Text Placeholder 12"/>
          <p:cNvSpPr>
            <a:spLocks noGrp="1"/>
          </p:cNvSpPr>
          <p:nvPr>
            <p:ph type="body" sz="quarter" idx="10" hasCustomPrompt="1"/>
          </p:nvPr>
        </p:nvSpPr>
        <p:spPr>
          <a:xfrm>
            <a:off x="1230946" y="1100554"/>
            <a:ext cx="4358127" cy="2971800"/>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5">
                  <a:lumMod val="50000"/>
                </a:schemeClr>
              </a:buClr>
              <a:buSzTx/>
              <a:buFont typeface="Arial" pitchFamily="34" charset="0"/>
              <a:buNone/>
              <a:tabLst/>
              <a:defRPr lang="en-US" sz="1600" kern="1200" spc="0" baseline="0" dirty="0">
                <a:solidFill>
                  <a:schemeClr val="accent1">
                    <a:lumMod val="75000"/>
                  </a:schemeClr>
                </a:solidFill>
                <a:latin typeface="+mj-lt"/>
                <a:ea typeface="+mn-ea"/>
                <a:cs typeface="+mn-cs"/>
              </a:defRPr>
            </a:lvl1pPr>
          </a:lstStyle>
          <a:p>
            <a:pPr marL="0" marR="0" lvl="0" indent="0" algn="l" defTabSz="914400" rtl="0" eaLnBrk="1" fontAlgn="auto" latinLnBrk="0" hangingPunct="1">
              <a:lnSpc>
                <a:spcPct val="100000"/>
              </a:lnSpc>
              <a:spcBef>
                <a:spcPct val="20000"/>
              </a:spcBef>
              <a:spcAft>
                <a:spcPts val="0"/>
              </a:spcAft>
              <a:buClr>
                <a:schemeClr val="accent5">
                  <a:lumMod val="50000"/>
                </a:schemeClr>
              </a:buClr>
              <a:buSzTx/>
              <a:buFont typeface="Arial" pitchFamily="34" charset="0"/>
              <a:buNone/>
              <a:tabLst/>
              <a:defRPr/>
            </a:pPr>
            <a:r>
              <a:rPr lang="en-US" dirty="0"/>
              <a:t>Insert relevant quote from Alaina here. Insert relevant quote from Alaina here. Insert relevant quote from Alaina here. Insert relevant quote from Alaina here. Insert relevant quote from Alaina here. Insert relevant quote from Alaina here. Insert relevant quote from Alaina here. Insert relevant quote from Alaina. Insert relevant quote from Alaina here. Insert relevant quote from Alaina here.</a:t>
            </a:r>
          </a:p>
          <a:p>
            <a:pPr marL="0" marR="0" lvl="0" indent="0" algn="l" defTabSz="914400" rtl="0" eaLnBrk="1" fontAlgn="auto" latinLnBrk="0" hangingPunct="1">
              <a:lnSpc>
                <a:spcPct val="100000"/>
              </a:lnSpc>
              <a:spcBef>
                <a:spcPct val="20000"/>
              </a:spcBef>
              <a:spcAft>
                <a:spcPts val="0"/>
              </a:spcAft>
              <a:buClr>
                <a:schemeClr val="accent5">
                  <a:lumMod val="50000"/>
                </a:schemeClr>
              </a:buClr>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
                <a:schemeClr val="accent5">
                  <a:lumMod val="50000"/>
                </a:schemeClr>
              </a:buClr>
              <a:buSzTx/>
              <a:buFont typeface="Arial" pitchFamily="34" charset="0"/>
              <a:buNone/>
              <a:tabLst/>
              <a:defRPr/>
            </a:pPr>
            <a:endParaRPr lang="en-US" dirty="0"/>
          </a:p>
        </p:txBody>
      </p:sp>
      <p:sp>
        <p:nvSpPr>
          <p:cNvPr id="8" name="TextBox 7"/>
          <p:cNvSpPr txBox="1"/>
          <p:nvPr/>
        </p:nvSpPr>
        <p:spPr>
          <a:xfrm>
            <a:off x="1772237" y="4419600"/>
            <a:ext cx="2946832" cy="338554"/>
          </a:xfrm>
          <a:prstGeom prst="rect">
            <a:avLst/>
          </a:prstGeom>
          <a:noFill/>
        </p:spPr>
        <p:txBody>
          <a:bodyPr wrap="none" rtlCol="0">
            <a:spAutoFit/>
          </a:bodyPr>
          <a:lstStyle/>
          <a:p>
            <a:r>
              <a:rPr lang="en-US" sz="1600" dirty="0">
                <a:solidFill>
                  <a:srgbClr val="003B53">
                    <a:lumMod val="75000"/>
                  </a:srgbClr>
                </a:solidFill>
                <a:latin typeface="Calibri"/>
              </a:rPr>
              <a:t>-Alaina Macia, President and CEO</a:t>
            </a:r>
          </a:p>
        </p:txBody>
      </p:sp>
    </p:spTree>
    <p:extLst>
      <p:ext uri="{BB962C8B-B14F-4D97-AF65-F5344CB8AC3E}">
        <p14:creationId xmlns:p14="http://schemas.microsoft.com/office/powerpoint/2010/main" val="920010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assroom Reminders ">
    <p:spTree>
      <p:nvGrpSpPr>
        <p:cNvPr id="1" name=""/>
        <p:cNvGrpSpPr/>
        <p:nvPr/>
      </p:nvGrpSpPr>
      <p:grpSpPr>
        <a:xfrm>
          <a:off x="0" y="0"/>
          <a:ext cx="0" cy="0"/>
          <a:chOff x="0" y="0"/>
          <a:chExt cx="0" cy="0"/>
        </a:xfrm>
      </p:grpSpPr>
      <p:sp>
        <p:nvSpPr>
          <p:cNvPr id="15" name="TextBox 14"/>
          <p:cNvSpPr txBox="1"/>
          <p:nvPr/>
        </p:nvSpPr>
        <p:spPr>
          <a:xfrm>
            <a:off x="3657600" y="1463041"/>
            <a:ext cx="8026400" cy="3294162"/>
          </a:xfrm>
          <a:prstGeom prst="roundRect">
            <a:avLst>
              <a:gd name="adj" fmla="val 4086"/>
            </a:avLst>
          </a:prstGeom>
          <a:solidFill>
            <a:schemeClr val="accent4">
              <a:lumMod val="60000"/>
              <a:lumOff val="40000"/>
              <a:alpha val="7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lIns="182880" rtlCol="0">
            <a:spAutoFit/>
          </a:bodyPr>
          <a:lstStyle>
            <a:defPPr>
              <a:defRPr lang="en-US"/>
            </a:defPPr>
            <a:lvl1pPr marL="571500" indent="-571500">
              <a:buFont typeface="Wingdings" panose="05000000000000000000" pitchFamily="2" charset="2"/>
              <a:buChar char="§"/>
              <a:defRPr sz="3600">
                <a:solidFill>
                  <a:schemeClr val="bg1"/>
                </a:solidFill>
                <a:latin typeface="Calibri"/>
              </a:defRPr>
            </a:lvl1pPr>
            <a:lvl2pPr lvl="1">
              <a:spcAft>
                <a:spcPts val="0"/>
              </a:spcAft>
              <a:defRPr sz="3200">
                <a:solidFill>
                  <a:schemeClr val="bg1"/>
                </a:solidFill>
                <a:latin typeface="Calibri"/>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03225" indent="-403225">
              <a:spcBef>
                <a:spcPts val="1200"/>
              </a:spcBef>
              <a:spcAft>
                <a:spcPts val="1200"/>
              </a:spcAft>
            </a:pPr>
            <a:r>
              <a:rPr lang="en-US" sz="3600" dirty="0">
                <a:solidFill>
                  <a:schemeClr val="tx1"/>
                </a:solidFill>
              </a:rPr>
              <a:t>Two (15) minute breaks</a:t>
            </a:r>
          </a:p>
          <a:p>
            <a:pPr lvl="1" indent="-457200">
              <a:spcBef>
                <a:spcPts val="1200"/>
              </a:spcBef>
              <a:spcAft>
                <a:spcPts val="1200"/>
              </a:spcAft>
              <a:buFont typeface="Wingdings" panose="05000000000000000000" pitchFamily="2" charset="2"/>
              <a:buChar char="§"/>
            </a:pPr>
            <a:r>
              <a:rPr lang="en-US" sz="3600" dirty="0">
                <a:solidFill>
                  <a:schemeClr val="tx1"/>
                </a:solidFill>
              </a:rPr>
              <a:t>(30) minute lunch</a:t>
            </a:r>
          </a:p>
          <a:p>
            <a:pPr marL="403225" indent="-403225">
              <a:spcBef>
                <a:spcPts val="1200"/>
              </a:spcBef>
              <a:spcAft>
                <a:spcPts val="1200"/>
              </a:spcAft>
            </a:pPr>
            <a:r>
              <a:rPr lang="en-US" sz="3600" dirty="0">
                <a:solidFill>
                  <a:schemeClr val="tx1"/>
                </a:solidFill>
              </a:rPr>
              <a:t>Keep your badge with you at all times</a:t>
            </a:r>
          </a:p>
          <a:p>
            <a:pPr marL="403225" indent="-403225">
              <a:spcBef>
                <a:spcPts val="1200"/>
              </a:spcBef>
              <a:spcAft>
                <a:spcPts val="1200"/>
              </a:spcAft>
            </a:pPr>
            <a:r>
              <a:rPr lang="en-US" sz="3600" dirty="0">
                <a:solidFill>
                  <a:schemeClr val="tx1"/>
                </a:solidFill>
              </a:rPr>
              <a:t>MTM is a smoke-free campus</a:t>
            </a:r>
          </a:p>
        </p:txBody>
      </p:sp>
      <p:sp>
        <p:nvSpPr>
          <p:cNvPr id="5" name="TextBox 4"/>
          <p:cNvSpPr txBox="1"/>
          <p:nvPr/>
        </p:nvSpPr>
        <p:spPr>
          <a:xfrm>
            <a:off x="1916275" y="290036"/>
            <a:ext cx="10192767" cy="1066800"/>
          </a:xfrm>
          <a:prstGeom prst="rect">
            <a:avLst/>
          </a:prstGeom>
        </p:spPr>
        <p:txBody>
          <a:bodyPr vert="horz" lIns="91440" tIns="45720" rIns="91440" bIns="45720" rtlCol="0" anchor="ctr">
            <a:normAutofit/>
          </a:bodyPr>
          <a:lstStyle>
            <a:lvl1pPr algn="r">
              <a:spcBef>
                <a:spcPct val="0"/>
              </a:spcBef>
              <a:buNone/>
              <a:defRPr sz="4400" spc="-150">
                <a:solidFill>
                  <a:schemeClr val="tx1">
                    <a:lumMod val="50000"/>
                    <a:lumOff val="50000"/>
                  </a:schemeClr>
                </a:solidFill>
                <a:latin typeface="+mj-lt"/>
                <a:ea typeface="+mj-ea"/>
                <a:cs typeface="+mj-cs"/>
              </a:defRPr>
            </a:lvl1pPr>
          </a:lstStyle>
          <a:p>
            <a:pPr algn="r"/>
            <a:r>
              <a:rPr lang="en-US" sz="4400" dirty="0">
                <a:solidFill>
                  <a:schemeClr val="tx1"/>
                </a:solidFill>
              </a:rPr>
              <a:t>Class Reminders</a:t>
            </a:r>
          </a:p>
        </p:txBody>
      </p:sp>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200" y="1318696"/>
            <a:ext cx="4320757" cy="5242096"/>
          </a:xfrm>
          <a:prstGeom prst="rect">
            <a:avLst/>
          </a:prstGeom>
        </p:spPr>
      </p:pic>
    </p:spTree>
    <p:extLst>
      <p:ext uri="{BB962C8B-B14F-4D97-AF65-F5344CB8AC3E}">
        <p14:creationId xmlns:p14="http://schemas.microsoft.com/office/powerpoint/2010/main" val="351635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fade">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fade">
                                      <p:cBhvr>
                                        <p:cTn id="2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assroom Courtesies">
    <p:spTree>
      <p:nvGrpSpPr>
        <p:cNvPr id="1" name=""/>
        <p:cNvGrpSpPr/>
        <p:nvPr/>
      </p:nvGrpSpPr>
      <p:grpSpPr>
        <a:xfrm>
          <a:off x="0" y="0"/>
          <a:ext cx="0" cy="0"/>
          <a:chOff x="0" y="0"/>
          <a:chExt cx="0" cy="0"/>
        </a:xfrm>
      </p:grpSpPr>
      <p:sp>
        <p:nvSpPr>
          <p:cNvPr id="10" name="TextBox 9"/>
          <p:cNvSpPr txBox="1"/>
          <p:nvPr/>
        </p:nvSpPr>
        <p:spPr>
          <a:xfrm>
            <a:off x="3657600" y="1463040"/>
            <a:ext cx="8128000" cy="4470648"/>
          </a:xfrm>
          <a:prstGeom prst="roundRect">
            <a:avLst>
              <a:gd name="adj" fmla="val 4270"/>
            </a:avLst>
          </a:prstGeom>
          <a:solidFill>
            <a:schemeClr val="accent4">
              <a:lumMod val="60000"/>
              <a:lumOff val="40000"/>
              <a:alpha val="7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lIns="182880" tIns="91440" rIns="182880" bIns="91440" rtlCol="0">
            <a:spAutoFit/>
          </a:bodyPr>
          <a:lstStyle/>
          <a:p>
            <a:pPr marL="457200" indent="-457200">
              <a:buFont typeface="Wingdings" panose="05000000000000000000" pitchFamily="2" charset="2"/>
              <a:buChar char="§"/>
            </a:pPr>
            <a:r>
              <a:rPr lang="en-US" sz="3600" dirty="0">
                <a:solidFill>
                  <a:schemeClr val="tx1"/>
                </a:solidFill>
                <a:latin typeface="Calibri"/>
              </a:rPr>
              <a:t>focus on training</a:t>
            </a:r>
          </a:p>
          <a:p>
            <a:pPr lvl="2" indent="-457200"/>
            <a:r>
              <a:rPr lang="en-US" sz="3200" dirty="0">
                <a:solidFill>
                  <a:schemeClr val="tx1"/>
                </a:solidFill>
                <a:latin typeface="Calibri"/>
              </a:rPr>
              <a:t>  - no phone</a:t>
            </a:r>
          </a:p>
          <a:p>
            <a:pPr lvl="2" indent="-457200"/>
            <a:r>
              <a:rPr lang="en-US" sz="3200" dirty="0">
                <a:solidFill>
                  <a:schemeClr val="tx1"/>
                </a:solidFill>
                <a:latin typeface="Calibri"/>
              </a:rPr>
              <a:t>  - close email and messaging</a:t>
            </a:r>
          </a:p>
          <a:p>
            <a:pPr marL="457200" indent="-457200">
              <a:spcBef>
                <a:spcPts val="600"/>
              </a:spcBef>
              <a:spcAft>
                <a:spcPts val="600"/>
              </a:spcAft>
              <a:buFont typeface="Wingdings" panose="05000000000000000000" pitchFamily="2" charset="2"/>
              <a:buChar char="§"/>
            </a:pPr>
            <a:r>
              <a:rPr lang="en-US" sz="3600" dirty="0">
                <a:solidFill>
                  <a:schemeClr val="tx1"/>
                </a:solidFill>
                <a:latin typeface="Calibri"/>
              </a:rPr>
              <a:t>group discussions only</a:t>
            </a:r>
          </a:p>
          <a:p>
            <a:pPr marL="457200" indent="-457200">
              <a:spcBef>
                <a:spcPts val="600"/>
              </a:spcBef>
              <a:spcAft>
                <a:spcPts val="600"/>
              </a:spcAft>
              <a:buFont typeface="Wingdings" panose="05000000000000000000" pitchFamily="2" charset="2"/>
              <a:buChar char="§"/>
            </a:pPr>
            <a:r>
              <a:rPr lang="en-US" sz="3600" dirty="0">
                <a:solidFill>
                  <a:schemeClr val="tx1"/>
                </a:solidFill>
                <a:latin typeface="Calibri"/>
              </a:rPr>
              <a:t>ask questions and hold yourself accountable</a:t>
            </a:r>
          </a:p>
          <a:p>
            <a:pPr marL="457200" indent="-457200">
              <a:spcBef>
                <a:spcPts val="600"/>
              </a:spcBef>
              <a:spcAft>
                <a:spcPts val="600"/>
              </a:spcAft>
              <a:buFont typeface="Wingdings" panose="05000000000000000000" pitchFamily="2" charset="2"/>
              <a:buChar char="§"/>
            </a:pPr>
            <a:r>
              <a:rPr lang="en-US" sz="3600" dirty="0">
                <a:solidFill>
                  <a:schemeClr val="tx1"/>
                </a:solidFill>
                <a:latin typeface="Calibri"/>
              </a:rPr>
              <a:t>don’t work ahead</a:t>
            </a:r>
          </a:p>
        </p:txBody>
      </p:sp>
      <p:sp>
        <p:nvSpPr>
          <p:cNvPr id="7" name="TextBox 6"/>
          <p:cNvSpPr txBox="1"/>
          <p:nvPr/>
        </p:nvSpPr>
        <p:spPr>
          <a:xfrm>
            <a:off x="1930400" y="228600"/>
            <a:ext cx="10084653" cy="1066800"/>
          </a:xfrm>
          <a:prstGeom prst="rect">
            <a:avLst/>
          </a:prstGeom>
        </p:spPr>
        <p:txBody>
          <a:bodyPr vert="horz" lIns="91440" tIns="45720" rIns="91440" bIns="45720" rtlCol="0" anchor="ctr">
            <a:normAutofit/>
          </a:bodyPr>
          <a:lstStyle>
            <a:lvl1pPr algn="r">
              <a:spcBef>
                <a:spcPct val="0"/>
              </a:spcBef>
              <a:buNone/>
              <a:defRPr sz="4400" spc="-150">
                <a:solidFill>
                  <a:schemeClr val="tx1">
                    <a:lumMod val="50000"/>
                    <a:lumOff val="50000"/>
                  </a:schemeClr>
                </a:solidFill>
                <a:latin typeface="+mj-lt"/>
                <a:ea typeface="+mj-ea"/>
                <a:cs typeface="+mj-cs"/>
              </a:defRPr>
            </a:lvl1pPr>
          </a:lstStyle>
          <a:p>
            <a:pPr algn="r"/>
            <a:r>
              <a:rPr lang="en-US" sz="4400" dirty="0">
                <a:solidFill>
                  <a:schemeClr val="tx1"/>
                </a:solidFill>
              </a:rPr>
              <a:t>Classroom Courtesies</a:t>
            </a:r>
          </a:p>
        </p:txBody>
      </p:sp>
      <p:pic>
        <p:nvPicPr>
          <p:cNvPr id="5" name="Picture 4"/>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93304" y="914400"/>
            <a:ext cx="5665304" cy="4633008"/>
          </a:xfrm>
          <a:prstGeom prst="rect">
            <a:avLst/>
          </a:prstGeom>
        </p:spPr>
      </p:pic>
    </p:spTree>
    <p:extLst>
      <p:ext uri="{BB962C8B-B14F-4D97-AF65-F5344CB8AC3E}">
        <p14:creationId xmlns:p14="http://schemas.microsoft.com/office/powerpoint/2010/main" val="418317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fade">
                                      <p:cBhvr>
                                        <p:cTn id="3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ourse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3962400" y="1313899"/>
            <a:ext cx="7823200" cy="4479869"/>
          </a:xfrm>
          <a:prstGeom prst="roundRect">
            <a:avLst>
              <a:gd name="adj" fmla="val 3051"/>
            </a:avLst>
          </a:prstGeom>
          <a:solidFill>
            <a:srgbClr val="003B53">
              <a:alpha val="75000"/>
            </a:srgbClr>
          </a:solidFill>
        </p:spPr>
        <p:style>
          <a:lnRef idx="2">
            <a:schemeClr val="accent1">
              <a:shade val="50000"/>
            </a:schemeClr>
          </a:lnRef>
          <a:fillRef idx="1">
            <a:schemeClr val="accent1"/>
          </a:fillRef>
          <a:effectRef idx="0">
            <a:schemeClr val="accent1"/>
          </a:effectRef>
          <a:fontRef idx="none"/>
        </p:style>
        <p:txBody>
          <a:bodyPr lIns="182880" tIns="91440" rIns="91440" bIns="91440"/>
          <a:lstStyle>
            <a:lvl1pPr>
              <a:buClr>
                <a:schemeClr val="bg1"/>
              </a:buClr>
              <a:buFont typeface="Wingdings" pitchFamily="2" charset="2"/>
              <a:buChar char="§"/>
              <a:defRPr>
                <a:solidFill>
                  <a:schemeClr val="bg1"/>
                </a:solidFill>
              </a:defRPr>
            </a:lvl1pPr>
            <a:lvl2pPr>
              <a:buClr>
                <a:schemeClr val="bg1"/>
              </a:buClr>
              <a:buFont typeface="Arial" pitchFamily="34" charset="0"/>
              <a:buChar char="•"/>
              <a:defRPr>
                <a:solidFill>
                  <a:schemeClr val="bg1"/>
                </a:solidFill>
              </a:defRPr>
            </a:lvl2pPr>
            <a:lvl3pPr marL="1143000" indent="-228600">
              <a:buClr>
                <a:schemeClr val="bg1"/>
              </a:buClr>
              <a:buFont typeface="Wingdings" pitchFamily="2" charset="2"/>
              <a:buChar char="ü"/>
              <a:defRPr>
                <a:solidFill>
                  <a:schemeClr val="bg1"/>
                </a:solidFill>
              </a:defRPr>
            </a:lvl3pPr>
            <a:lvl4pPr marL="1600200" indent="-228600">
              <a:buClr>
                <a:schemeClr val="bg1"/>
              </a:buClr>
              <a:buFont typeface="Wingdings" pitchFamily="2" charset="2"/>
              <a:buChar char="ü"/>
              <a:defRPr>
                <a:solidFill>
                  <a:schemeClr val="bg1"/>
                </a:solidFill>
              </a:defRPr>
            </a:lvl4pPr>
            <a:lvl5pPr marL="2057400" indent="-228600">
              <a:buClr>
                <a:schemeClr val="bg1"/>
              </a:buClr>
              <a:buFont typeface="Wingdings" pitchFamily="2" charset="2"/>
              <a:buChar char="ü"/>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p:nvSpPr>
        <p:spPr>
          <a:xfrm>
            <a:off x="1117600" y="247099"/>
            <a:ext cx="10782827" cy="1066800"/>
          </a:xfrm>
          <a:prstGeom prst="rect">
            <a:avLst/>
          </a:prstGeom>
        </p:spPr>
        <p:txBody>
          <a:bodyPr vert="horz" lIns="91440" tIns="45720" rIns="91440" bIns="45720" rtlCol="0" anchor="ctr">
            <a:normAutofit/>
          </a:bodyPr>
          <a:lstStyle>
            <a:lvl1pPr algn="r">
              <a:spcBef>
                <a:spcPct val="0"/>
              </a:spcBef>
              <a:buNone/>
              <a:defRPr sz="4400" spc="-150">
                <a:solidFill>
                  <a:schemeClr val="tx1">
                    <a:lumMod val="50000"/>
                    <a:lumOff val="50000"/>
                  </a:schemeClr>
                </a:solidFill>
                <a:latin typeface="+mj-lt"/>
                <a:ea typeface="+mj-ea"/>
                <a:cs typeface="+mj-cs"/>
              </a:defRPr>
            </a:lvl1pPr>
          </a:lstStyle>
          <a:p>
            <a:pPr algn="r"/>
            <a:r>
              <a:rPr lang="en-US" sz="4400" dirty="0">
                <a:solidFill>
                  <a:schemeClr val="tx1"/>
                </a:solidFill>
              </a:rPr>
              <a:t>Best Practice</a:t>
            </a:r>
            <a:endParaRPr lang="en-US" sz="4800" dirty="0">
              <a:solidFill>
                <a:schemeClr val="tx1"/>
              </a:solidFill>
            </a:endParaRPr>
          </a:p>
        </p:txBody>
      </p:sp>
      <p:pic>
        <p:nvPicPr>
          <p:cNvPr id="9" name="Picture 8"/>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26166" y="1371600"/>
            <a:ext cx="5706165" cy="4495800"/>
          </a:xfrm>
          <a:prstGeom prst="rect">
            <a:avLst/>
          </a:prstGeom>
        </p:spPr>
      </p:pic>
    </p:spTree>
    <p:extLst>
      <p:ext uri="{BB962C8B-B14F-4D97-AF65-F5344CB8AC3E}">
        <p14:creationId xmlns:p14="http://schemas.microsoft.com/office/powerpoint/2010/main" val="134460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20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2000" fill="hold"/>
                        <p:tgtEl>
                          <p:spTgt spid="6"/>
                        </p:tgtEl>
                        <p:attrNameLst>
                          <p:attrName>ppt_x</p:attrName>
                        </p:attrNameLst>
                      </p:cBhvr>
                      <p:tavLst>
                        <p:tav tm="0">
                          <p:val>
                            <p:strVal val="0-#ppt_w/2"/>
                          </p:val>
                        </p:tav>
                        <p:tav tm="100000">
                          <p:val>
                            <p:strVal val="#ppt_x"/>
                          </p:val>
                        </p:tav>
                      </p:tavLst>
                    </p:anim>
                    <p:anim calcmode="lin" valueType="num">
                      <p:cBhvr additive="base">
                        <p:cTn dur="2000" fill="hold"/>
                        <p:tgtEl>
                          <p:spTgt spid="6"/>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Workbook - In Your Folder">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68555" y="1143000"/>
            <a:ext cx="10089373" cy="502421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386" y="1577568"/>
            <a:ext cx="5332431" cy="5054022"/>
          </a:xfrm>
          <a:prstGeom prst="rect">
            <a:avLst/>
          </a:prstGeom>
          <a:ln>
            <a:noFill/>
          </a:ln>
          <a:effectLst>
            <a:outerShdw blurRad="292100" dist="139700" dir="2700000" algn="tl" rotWithShape="0">
              <a:srgbClr val="333333">
                <a:alpha val="65000"/>
              </a:srgbClr>
            </a:outerShdw>
          </a:effectLst>
        </p:spPr>
      </p:pic>
      <p:grpSp>
        <p:nvGrpSpPr>
          <p:cNvPr id="11" name="Group 10"/>
          <p:cNvGrpSpPr/>
          <p:nvPr userDrawn="1"/>
        </p:nvGrpSpPr>
        <p:grpSpPr>
          <a:xfrm>
            <a:off x="5181601" y="310792"/>
            <a:ext cx="6647100" cy="707197"/>
            <a:chOff x="1104006" y="5014095"/>
            <a:chExt cx="4985325" cy="707197"/>
          </a:xfrm>
        </p:grpSpPr>
        <p:pic>
          <p:nvPicPr>
            <p:cNvPr id="12" name="Picture 11"/>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975030" y="5014095"/>
              <a:ext cx="704088" cy="707197"/>
            </a:xfrm>
            <a:prstGeom prst="rect">
              <a:avLst/>
            </a:prstGeom>
            <a:effectLst/>
          </p:spPr>
        </p:pic>
        <p:sp>
          <p:nvSpPr>
            <p:cNvPr id="13" name="Title 1"/>
            <p:cNvSpPr txBox="1">
              <a:spLocks/>
            </p:cNvSpPr>
            <p:nvPr/>
          </p:nvSpPr>
          <p:spPr>
            <a:xfrm>
              <a:off x="1104006" y="5061377"/>
              <a:ext cx="4985325" cy="659915"/>
            </a:xfrm>
            <a:prstGeom prst="rect">
              <a:avLst/>
            </a:prstGeom>
            <a:noFill/>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r"/>
              <a:r>
                <a:rPr lang="en-US" sz="4400" b="0" spc="-150" dirty="0">
                  <a:solidFill>
                    <a:schemeClr val="tx1"/>
                  </a:solidFill>
                </a:rPr>
                <a:t>Class Workbook</a:t>
              </a:r>
            </a:p>
          </p:txBody>
        </p:sp>
      </p:grpSp>
    </p:spTree>
    <p:extLst>
      <p:ext uri="{BB962C8B-B14F-4D97-AF65-F5344CB8AC3E}">
        <p14:creationId xmlns:p14="http://schemas.microsoft.com/office/powerpoint/2010/main" val="36412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D - Title and Content">
    <p:spTree>
      <p:nvGrpSpPr>
        <p:cNvPr id="1" name=""/>
        <p:cNvGrpSpPr/>
        <p:nvPr/>
      </p:nvGrpSpPr>
      <p:grpSpPr>
        <a:xfrm>
          <a:off x="0" y="0"/>
          <a:ext cx="0" cy="0"/>
          <a:chOff x="0" y="0"/>
          <a:chExt cx="0" cy="0"/>
        </a:xfrm>
      </p:grpSpPr>
      <p:grpSp>
        <p:nvGrpSpPr>
          <p:cNvPr id="5" name="Group 4"/>
          <p:cNvGrpSpPr/>
          <p:nvPr/>
        </p:nvGrpSpPr>
        <p:grpSpPr>
          <a:xfrm>
            <a:off x="2733877" y="1410074"/>
            <a:ext cx="8950116" cy="1320760"/>
            <a:chOff x="2076503" y="2042"/>
            <a:chExt cx="7829736" cy="1320760"/>
          </a:xfrm>
        </p:grpSpPr>
        <p:sp>
          <p:nvSpPr>
            <p:cNvPr id="10" name="Rounded Rectangle 9"/>
            <p:cNvSpPr/>
            <p:nvPr/>
          </p:nvSpPr>
          <p:spPr>
            <a:xfrm rot="10800000">
              <a:off x="2076503" y="2042"/>
              <a:ext cx="7829736" cy="1320760"/>
            </a:xfrm>
            <a:prstGeom prst="roundRect">
              <a:avLst>
                <a:gd name="adj" fmla="val 8013"/>
              </a:avLst>
            </a:prstGeom>
            <a:solidFill>
              <a:schemeClr val="accent2">
                <a:alpha val="75000"/>
              </a:schemeClr>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entagon 4"/>
            <p:cNvSpPr/>
            <p:nvPr/>
          </p:nvSpPr>
          <p:spPr>
            <a:xfrm rot="21600000">
              <a:off x="2406694" y="2042"/>
              <a:ext cx="6916048" cy="1320760"/>
            </a:xfrm>
            <a:prstGeom prst="snip2DiagRect">
              <a:avLst/>
            </a:prstGeom>
          </p:spPr>
          <p:style>
            <a:lnRef idx="0">
              <a:scrgbClr r="0" g="0" b="0"/>
            </a:lnRef>
            <a:fillRef idx="0">
              <a:scrgbClr r="0" g="0" b="0"/>
            </a:fillRef>
            <a:effectRef idx="0">
              <a:scrgbClr r="0" g="0" b="0"/>
            </a:effectRef>
            <a:fontRef idx="minor">
              <a:schemeClr val="lt1"/>
            </a:fontRef>
          </p:style>
          <p:txBody>
            <a:bodyPr spcFirstLastPara="0" vert="horz" wrap="square" lIns="582419" tIns="91440" rIns="170688" bIns="91440" numCol="1" spcCol="1270" anchor="ctr" anchorCtr="0">
              <a:noAutofit/>
            </a:bodyPr>
            <a:lstStyle/>
            <a:p>
              <a:pPr algn="ctr" defTabSz="1066800">
                <a:lnSpc>
                  <a:spcPct val="90000"/>
                </a:lnSpc>
                <a:spcBef>
                  <a:spcPct val="0"/>
                </a:spcBef>
                <a:spcAft>
                  <a:spcPct val="35000"/>
                </a:spcAft>
              </a:pPr>
              <a:endParaRPr lang="en-US" sz="2400" dirty="0">
                <a:solidFill>
                  <a:prstClr val="white"/>
                </a:solidFill>
              </a:endParaRPr>
            </a:p>
          </p:txBody>
        </p:sp>
      </p:grpSp>
      <p:grpSp>
        <p:nvGrpSpPr>
          <p:cNvPr id="13" name="Group 12"/>
          <p:cNvGrpSpPr/>
          <p:nvPr/>
        </p:nvGrpSpPr>
        <p:grpSpPr>
          <a:xfrm>
            <a:off x="2797978" y="3030815"/>
            <a:ext cx="8886017" cy="1328380"/>
            <a:chOff x="2147273" y="1717059"/>
            <a:chExt cx="7773661" cy="1328380"/>
          </a:xfrm>
        </p:grpSpPr>
        <p:sp>
          <p:nvSpPr>
            <p:cNvPr id="19" name="Pentagon 18"/>
            <p:cNvSpPr/>
            <p:nvPr/>
          </p:nvSpPr>
          <p:spPr>
            <a:xfrm rot="10800000">
              <a:off x="2147273" y="1724679"/>
              <a:ext cx="7773661" cy="1320760"/>
            </a:xfrm>
            <a:prstGeom prst="roundRect">
              <a:avLst>
                <a:gd name="adj" fmla="val 6859"/>
              </a:avLst>
            </a:prstGeom>
            <a:solidFill>
              <a:schemeClr val="accent3">
                <a:alpha val="75000"/>
              </a:schemeClr>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Pentagon 4"/>
            <p:cNvSpPr/>
            <p:nvPr/>
          </p:nvSpPr>
          <p:spPr>
            <a:xfrm rot="21600000">
              <a:off x="2429543" y="1717059"/>
              <a:ext cx="6916048" cy="1320760"/>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82419" tIns="91440" rIns="170688" bIns="91440" numCol="1" spcCol="1270" anchor="ctr" anchorCtr="0">
              <a:noAutofit/>
            </a:bodyPr>
            <a:lstStyle/>
            <a:p>
              <a:pPr algn="ctr" defTabSz="1066800">
                <a:lnSpc>
                  <a:spcPct val="90000"/>
                </a:lnSpc>
                <a:spcBef>
                  <a:spcPct val="0"/>
                </a:spcBef>
                <a:spcAft>
                  <a:spcPct val="35000"/>
                </a:spcAft>
              </a:pPr>
              <a:endParaRPr lang="en-US" sz="2400" dirty="0">
                <a:solidFill>
                  <a:prstClr val="white"/>
                </a:solidFill>
              </a:endParaRPr>
            </a:p>
          </p:txBody>
        </p:sp>
      </p:grpSp>
      <p:grpSp>
        <p:nvGrpSpPr>
          <p:cNvPr id="15" name="Group 14"/>
          <p:cNvGrpSpPr/>
          <p:nvPr/>
        </p:nvGrpSpPr>
        <p:grpSpPr>
          <a:xfrm>
            <a:off x="2743200" y="4664235"/>
            <a:ext cx="8940800" cy="1320760"/>
            <a:chOff x="2153204" y="3432077"/>
            <a:chExt cx="7238082" cy="1320760"/>
          </a:xfrm>
        </p:grpSpPr>
        <p:sp>
          <p:nvSpPr>
            <p:cNvPr id="17" name="Pentagon 16"/>
            <p:cNvSpPr/>
            <p:nvPr/>
          </p:nvSpPr>
          <p:spPr>
            <a:xfrm rot="10800000">
              <a:off x="2153204" y="3432077"/>
              <a:ext cx="7238079" cy="1320760"/>
            </a:xfrm>
            <a:prstGeom prst="roundRect">
              <a:avLst>
                <a:gd name="adj" fmla="val 5705"/>
              </a:avLst>
            </a:prstGeom>
            <a:solidFill>
              <a:schemeClr val="accent5">
                <a:alpha val="75000"/>
              </a:schemeClr>
            </a:solidFill>
            <a:ln>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entagon 7"/>
            <p:cNvSpPr/>
            <p:nvPr/>
          </p:nvSpPr>
          <p:spPr>
            <a:xfrm rot="21600000">
              <a:off x="2475238" y="3432077"/>
              <a:ext cx="6916048" cy="1320760"/>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82419" tIns="91440" rIns="170688" bIns="91440" numCol="1" spcCol="1270" anchor="ctr" anchorCtr="0">
              <a:noAutofit/>
            </a:bodyPr>
            <a:lstStyle/>
            <a:p>
              <a:pPr algn="ctr" defTabSz="1066800">
                <a:lnSpc>
                  <a:spcPct val="90000"/>
                </a:lnSpc>
                <a:spcBef>
                  <a:spcPct val="0"/>
                </a:spcBef>
                <a:spcAft>
                  <a:spcPct val="35000"/>
                </a:spcAft>
              </a:pPr>
              <a:endParaRPr lang="en-US" sz="2400" dirty="0">
                <a:solidFill>
                  <a:prstClr val="white"/>
                </a:solidFill>
              </a:endParaRPr>
            </a:p>
          </p:txBody>
        </p:sp>
      </p:grpSp>
      <p:sp>
        <p:nvSpPr>
          <p:cNvPr id="3" name="Text Placeholder 2"/>
          <p:cNvSpPr>
            <a:spLocks noGrp="1"/>
          </p:cNvSpPr>
          <p:nvPr>
            <p:ph type="body" sz="quarter" idx="10"/>
          </p:nvPr>
        </p:nvSpPr>
        <p:spPr>
          <a:xfrm>
            <a:off x="2799050" y="1435435"/>
            <a:ext cx="8824383" cy="1295400"/>
          </a:xfrm>
        </p:spPr>
        <p:txBody>
          <a:bodyPr/>
          <a:lstStyle>
            <a:lvl1pPr marL="0" indent="0">
              <a:buNone/>
              <a:defRPr>
                <a:solidFill>
                  <a:schemeClr val="bg1"/>
                </a:solidFill>
              </a:defRPr>
            </a:lvl1pPr>
            <a:lvl5pPr marL="1828800" indent="0">
              <a:buNone/>
              <a:defRPr/>
            </a:lvl5pPr>
          </a:lstStyle>
          <a:p>
            <a:pPr lvl="0"/>
            <a:r>
              <a:rPr lang="en-US" dirty="0"/>
              <a:t>Click to edit Master text styles</a:t>
            </a:r>
          </a:p>
        </p:txBody>
      </p:sp>
      <p:sp>
        <p:nvSpPr>
          <p:cNvPr id="22" name="Text Placeholder 2"/>
          <p:cNvSpPr>
            <a:spLocks noGrp="1"/>
          </p:cNvSpPr>
          <p:nvPr>
            <p:ph type="body" sz="quarter" idx="11"/>
          </p:nvPr>
        </p:nvSpPr>
        <p:spPr>
          <a:xfrm>
            <a:off x="2799050" y="3035634"/>
            <a:ext cx="8823521" cy="1295400"/>
          </a:xfrm>
        </p:spPr>
        <p:txBody>
          <a:bodyPr/>
          <a:lstStyle>
            <a:lvl1pPr marL="0" indent="0">
              <a:buNone/>
              <a:defRPr>
                <a:solidFill>
                  <a:schemeClr val="bg1"/>
                </a:solidFill>
              </a:defRPr>
            </a:lvl1pPr>
            <a:lvl5pPr marL="1828800" indent="0">
              <a:buNone/>
              <a:defRPr/>
            </a:lvl5pPr>
          </a:lstStyle>
          <a:p>
            <a:pPr lvl="0"/>
            <a:r>
              <a:rPr lang="en-US" dirty="0"/>
              <a:t>Click to edit Master text styles</a:t>
            </a:r>
          </a:p>
        </p:txBody>
      </p:sp>
      <p:sp>
        <p:nvSpPr>
          <p:cNvPr id="23" name="Text Placeholder 2"/>
          <p:cNvSpPr>
            <a:spLocks noGrp="1"/>
          </p:cNvSpPr>
          <p:nvPr>
            <p:ph type="body" sz="quarter" idx="12"/>
          </p:nvPr>
        </p:nvSpPr>
        <p:spPr>
          <a:xfrm>
            <a:off x="2799050" y="4676914"/>
            <a:ext cx="8884951" cy="1295400"/>
          </a:xfrm>
        </p:spPr>
        <p:txBody>
          <a:bodyPr/>
          <a:lstStyle>
            <a:lvl1pPr marL="0" indent="0">
              <a:buNone/>
              <a:defRPr>
                <a:solidFill>
                  <a:schemeClr val="bg1"/>
                </a:solidFill>
              </a:defRPr>
            </a:lvl1pPr>
            <a:lvl5pPr marL="1828800" indent="0">
              <a:buNone/>
              <a:defRPr/>
            </a:lvl5pPr>
          </a:lstStyle>
          <a:p>
            <a:pPr lvl="0"/>
            <a:r>
              <a:rPr lang="en-US" dirty="0"/>
              <a:t>Click to edit Master text styles</a:t>
            </a:r>
          </a:p>
        </p:txBody>
      </p:sp>
      <p:pic>
        <p:nvPicPr>
          <p:cNvPr id="4" name="Picture 3"/>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4705" y="959565"/>
            <a:ext cx="5081871" cy="5478501"/>
          </a:xfrm>
          <a:prstGeom prst="rect">
            <a:avLst/>
          </a:prstGeom>
        </p:spPr>
      </p:pic>
      <p:grpSp>
        <p:nvGrpSpPr>
          <p:cNvPr id="24" name="Group 23"/>
          <p:cNvGrpSpPr/>
          <p:nvPr userDrawn="1"/>
        </p:nvGrpSpPr>
        <p:grpSpPr>
          <a:xfrm>
            <a:off x="6539948" y="231922"/>
            <a:ext cx="4914710" cy="951757"/>
            <a:chOff x="1757374" y="4822356"/>
            <a:chExt cx="3686032" cy="853083"/>
          </a:xfrm>
        </p:grpSpPr>
        <p:sp>
          <p:nvSpPr>
            <p:cNvPr id="25" name="Flowchart: Connector 24"/>
            <p:cNvSpPr>
              <a:spLocks noChangeAspect="1"/>
            </p:cNvSpPr>
            <p:nvPr userDrawn="1"/>
          </p:nvSpPr>
          <p:spPr>
            <a:xfrm>
              <a:off x="1757374" y="4822356"/>
              <a:ext cx="643048" cy="704088"/>
            </a:xfrm>
            <a:prstGeom prst="flowChartConnector">
              <a:avLst/>
            </a:prstGeom>
            <a:solidFill>
              <a:srgbClr val="BFBFBF"/>
            </a:solidFill>
            <a:ln>
              <a:solidFill>
                <a:srgbClr val="BCBCBC"/>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lumMod val="50000"/>
                    <a:lumOff val="50000"/>
                  </a:prstClr>
                </a:solidFill>
              </a:endParaRPr>
            </a:p>
          </p:txBody>
        </p:sp>
        <p:sp>
          <p:nvSpPr>
            <p:cNvPr id="26" name="Rectangle 25"/>
            <p:cNvSpPr/>
            <p:nvPr userDrawn="1"/>
          </p:nvSpPr>
          <p:spPr>
            <a:xfrm>
              <a:off x="2281002" y="4905998"/>
              <a:ext cx="3162404" cy="769441"/>
            </a:xfrm>
            <a:prstGeom prst="rect">
              <a:avLst/>
            </a:prstGeom>
            <a:noFill/>
          </p:spPr>
          <p:txBody>
            <a:bodyPr wrap="none" lIns="91440" tIns="45720" rIns="91440" bIns="45720">
              <a:spAutoFit/>
            </a:bodyPr>
            <a:lstStyle/>
            <a:p>
              <a:pPr algn="ctr"/>
              <a:r>
                <a:rPr lang="en-US" sz="4400" dirty="0">
                  <a:ln w="0"/>
                  <a:solidFill>
                    <a:schemeClr val="tx1"/>
                  </a:solidFill>
                  <a:latin typeface="Calibri"/>
                </a:rPr>
                <a:t>Knowledge Check</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50297" y="4949215"/>
              <a:ext cx="457200" cy="457200"/>
            </a:xfrm>
            <a:prstGeom prst="rect">
              <a:avLst/>
            </a:prstGeom>
          </p:spPr>
        </p:pic>
      </p:grpSp>
    </p:spTree>
    <p:extLst>
      <p:ext uri="{BB962C8B-B14F-4D97-AF65-F5344CB8AC3E}">
        <p14:creationId xmlns:p14="http://schemas.microsoft.com/office/powerpoint/2010/main" val="121185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2459865" cy="2337515"/>
          </a:xfrm>
          <a:prstGeom prst="rect">
            <a:avLst/>
          </a:prstGeom>
          <a:noFill/>
          <a:ln>
            <a:noFill/>
          </a:ln>
        </p:spPr>
      </p:pic>
      <p:sp>
        <p:nvSpPr>
          <p:cNvPr id="8" name="Title 1"/>
          <p:cNvSpPr>
            <a:spLocks noGrp="1"/>
          </p:cNvSpPr>
          <p:nvPr>
            <p:ph type="title"/>
          </p:nvPr>
        </p:nvSpPr>
        <p:spPr>
          <a:xfrm>
            <a:off x="838200" y="365125"/>
            <a:ext cx="10515600" cy="1325563"/>
          </a:xfrm>
        </p:spPr>
        <p:txBody>
          <a:bodyPr/>
          <a:lstStyle>
            <a:lvl1pPr>
              <a:defRPr>
                <a:latin typeface="+mj-lt"/>
              </a:defRPr>
            </a:lvl1pPr>
          </a:lstStyle>
          <a:p>
            <a:r>
              <a:rPr lang="en-US" dirty="0"/>
              <a:t>Click to edit Master title style</a:t>
            </a:r>
          </a:p>
        </p:txBody>
      </p:sp>
      <p:sp>
        <p:nvSpPr>
          <p:cNvPr id="9"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520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ssessment - Location">
    <p:spTree>
      <p:nvGrpSpPr>
        <p:cNvPr id="1" name=""/>
        <p:cNvGrpSpPr/>
        <p:nvPr/>
      </p:nvGrpSpPr>
      <p:grpSpPr>
        <a:xfrm>
          <a:off x="0" y="0"/>
          <a:ext cx="0" cy="0"/>
          <a:chOff x="0" y="0"/>
          <a:chExt cx="0" cy="0"/>
        </a:xfrm>
      </p:grpSpPr>
      <p:sp>
        <p:nvSpPr>
          <p:cNvPr id="23" name="Content Placeholder 2"/>
          <p:cNvSpPr>
            <a:spLocks noGrp="1"/>
          </p:cNvSpPr>
          <p:nvPr>
            <p:ph idx="1"/>
          </p:nvPr>
        </p:nvSpPr>
        <p:spPr>
          <a:xfrm>
            <a:off x="3962400" y="1175681"/>
            <a:ext cx="7823200" cy="4618087"/>
          </a:xfrm>
          <a:prstGeom prst="roundRect">
            <a:avLst>
              <a:gd name="adj" fmla="val 3051"/>
            </a:avLst>
          </a:prstGeom>
          <a:solidFill>
            <a:schemeClr val="accent5">
              <a:alpha val="75000"/>
            </a:schemeClr>
          </a:solidFill>
        </p:spPr>
        <p:style>
          <a:lnRef idx="2">
            <a:schemeClr val="accent1">
              <a:shade val="50000"/>
            </a:schemeClr>
          </a:lnRef>
          <a:fillRef idx="1">
            <a:schemeClr val="accent1"/>
          </a:fillRef>
          <a:effectRef idx="0">
            <a:schemeClr val="accent1"/>
          </a:effectRef>
          <a:fontRef idx="none"/>
        </p:style>
        <p:txBody>
          <a:bodyPr lIns="182880" tIns="91440" rIns="91440" bIns="91440"/>
          <a:lstStyle>
            <a:lvl1pPr>
              <a:buClr>
                <a:schemeClr val="bg1"/>
              </a:buClr>
              <a:buFont typeface="Wingdings" pitchFamily="2" charset="2"/>
              <a:buChar char="§"/>
              <a:defRPr>
                <a:solidFill>
                  <a:schemeClr val="bg1"/>
                </a:solidFill>
              </a:defRPr>
            </a:lvl1pPr>
            <a:lvl2pPr>
              <a:buClr>
                <a:schemeClr val="bg1"/>
              </a:buClr>
              <a:buFont typeface="Arial" pitchFamily="34" charset="0"/>
              <a:buChar char="•"/>
              <a:defRPr>
                <a:solidFill>
                  <a:schemeClr val="bg1"/>
                </a:solidFill>
              </a:defRPr>
            </a:lvl2pPr>
            <a:lvl3pPr marL="1143000" indent="-228600">
              <a:buClr>
                <a:schemeClr val="bg1"/>
              </a:buClr>
              <a:buFont typeface="Wingdings" pitchFamily="2" charset="2"/>
              <a:buChar char="ü"/>
              <a:defRPr>
                <a:solidFill>
                  <a:schemeClr val="bg1"/>
                </a:solidFill>
              </a:defRPr>
            </a:lvl3pPr>
            <a:lvl4pPr marL="1600200" indent="-228600">
              <a:buClr>
                <a:schemeClr val="bg1"/>
              </a:buClr>
              <a:buFont typeface="Wingdings" pitchFamily="2" charset="2"/>
              <a:buChar char="ü"/>
              <a:defRPr>
                <a:solidFill>
                  <a:schemeClr val="bg1"/>
                </a:solidFill>
              </a:defRPr>
            </a:lvl4pPr>
            <a:lvl5pPr marL="2057400" indent="-228600">
              <a:buClr>
                <a:schemeClr val="bg1"/>
              </a:buClr>
              <a:buFont typeface="Wingdings" pitchFamily="2" charset="2"/>
              <a:buChar char="ü"/>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p:cNvGrpSpPr/>
          <p:nvPr userDrawn="1"/>
        </p:nvGrpSpPr>
        <p:grpSpPr>
          <a:xfrm>
            <a:off x="7539666" y="278698"/>
            <a:ext cx="3928936" cy="807541"/>
            <a:chOff x="603305" y="1912498"/>
            <a:chExt cx="2946702" cy="807541"/>
          </a:xfrm>
        </p:grpSpPr>
        <p:grpSp>
          <p:nvGrpSpPr>
            <p:cNvPr id="15" name="Group 14"/>
            <p:cNvGrpSpPr/>
            <p:nvPr userDrawn="1"/>
          </p:nvGrpSpPr>
          <p:grpSpPr>
            <a:xfrm>
              <a:off x="603305" y="1912498"/>
              <a:ext cx="704088" cy="704088"/>
              <a:chOff x="5689044" y="3912071"/>
              <a:chExt cx="704088" cy="704088"/>
            </a:xfrm>
            <a:effectLst>
              <a:outerShdw blurRad="76200" dir="13500000" sy="23000" kx="1200000" algn="br" rotWithShape="0">
                <a:prstClr val="black">
                  <a:alpha val="20000"/>
                </a:prstClr>
              </a:outerShdw>
            </a:effectLst>
          </p:grpSpPr>
          <p:sp>
            <p:nvSpPr>
              <p:cNvPr id="17" name="Flowchart: Connector 16"/>
              <p:cNvSpPr/>
              <p:nvPr userDrawn="1"/>
            </p:nvSpPr>
            <p:spPr>
              <a:xfrm>
                <a:off x="5689044" y="3912071"/>
                <a:ext cx="704088" cy="704088"/>
              </a:xfrm>
              <a:prstGeom prst="flowChartConnector">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84696" y="4001513"/>
                <a:ext cx="512783" cy="500476"/>
              </a:xfrm>
              <a:prstGeom prst="rect">
                <a:avLst/>
              </a:prstGeom>
            </p:spPr>
          </p:pic>
        </p:grpSp>
        <p:sp>
          <p:nvSpPr>
            <p:cNvPr id="16" name="Rectangle 15"/>
            <p:cNvSpPr/>
            <p:nvPr/>
          </p:nvSpPr>
          <p:spPr>
            <a:xfrm>
              <a:off x="1383645" y="1950598"/>
              <a:ext cx="2166362" cy="769441"/>
            </a:xfrm>
            <a:prstGeom prst="rect">
              <a:avLst/>
            </a:prstGeom>
            <a:noFill/>
          </p:spPr>
          <p:txBody>
            <a:bodyPr wrap="none" lIns="91440" tIns="45720" rIns="91440" bIns="45720">
              <a:spAutoFit/>
            </a:bodyPr>
            <a:lstStyle/>
            <a:p>
              <a:pPr algn="ctr"/>
              <a:r>
                <a:rPr lang="en-US" sz="4400" dirty="0">
                  <a:ln w="0"/>
                  <a:solidFill>
                    <a:schemeClr val="tx1"/>
                  </a:solidFill>
                  <a:latin typeface="Calibri"/>
                </a:rPr>
                <a:t>Assessment</a:t>
              </a:r>
            </a:p>
          </p:txBody>
        </p:sp>
      </p:grpSp>
      <p:pic>
        <p:nvPicPr>
          <p:cNvPr id="20" name="Picture 19"/>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14341" t="5114" r="5351" b="17596"/>
          <a:stretch/>
        </p:blipFill>
        <p:spPr>
          <a:xfrm>
            <a:off x="-1888435" y="1256458"/>
            <a:ext cx="6218028" cy="4736592"/>
          </a:xfrm>
          <a:prstGeom prst="rect">
            <a:avLst/>
          </a:prstGeom>
          <a:effectLst/>
        </p:spPr>
      </p:pic>
      <p:pic>
        <p:nvPicPr>
          <p:cNvPr id="19" name="Picture 18"/>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14341" t="5114" r="5351" b="17596"/>
          <a:stretch/>
        </p:blipFill>
        <p:spPr>
          <a:xfrm>
            <a:off x="-1888435" y="1283208"/>
            <a:ext cx="6256040" cy="4736592"/>
          </a:xfrm>
          <a:prstGeom prst="rect">
            <a:avLst/>
          </a:prstGeom>
          <a:effectLst/>
        </p:spPr>
      </p:pic>
    </p:spTree>
    <p:extLst>
      <p:ext uri="{BB962C8B-B14F-4D97-AF65-F5344CB8AC3E}">
        <p14:creationId xmlns:p14="http://schemas.microsoft.com/office/powerpoint/2010/main" val="15502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23">
                                            <p:bg/>
                                          </p:spTgt>
                                        </p:tgtEl>
                                        <p:attrNameLst>
                                          <p:attrName>style.visibility</p:attrName>
                                        </p:attrNameLst>
                                      </p:cBhvr>
                                      <p:to>
                                        <p:strVal val="visible"/>
                                      </p:to>
                                    </p:set>
                                    <p:anim calcmode="lin" valueType="num">
                                      <p:cBhvr additive="base">
                                        <p:cTn id="12" dur="2000" fill="hold"/>
                                        <p:tgtEl>
                                          <p:spTgt spid="23">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23">
                                            <p:bg/>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fade">
                                      <p:cBhvr>
                                        <p:cTn id="18" dur="500"/>
                                        <p:tgtEl>
                                          <p:spTgt spid="2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xEl>
                                              <p:pRg st="1" end="1"/>
                                            </p:txEl>
                                          </p:spTgt>
                                        </p:tgtEl>
                                        <p:attrNameLst>
                                          <p:attrName>style.visibility</p:attrName>
                                        </p:attrNameLst>
                                      </p:cBhvr>
                                      <p:to>
                                        <p:strVal val="visible"/>
                                      </p:to>
                                    </p:set>
                                    <p:animEffect transition="in" filter="fade">
                                      <p:cBhvr>
                                        <p:cTn id="21" dur="500"/>
                                        <p:tgtEl>
                                          <p:spTgt spid="2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xEl>
                                              <p:pRg st="2" end="2"/>
                                            </p:txEl>
                                          </p:spTgt>
                                        </p:tgtEl>
                                        <p:attrNameLst>
                                          <p:attrName>style.visibility</p:attrName>
                                        </p:attrNameLst>
                                      </p:cBhvr>
                                      <p:to>
                                        <p:strVal val="visible"/>
                                      </p:to>
                                    </p:set>
                                    <p:animEffect transition="in" filter="fade">
                                      <p:cBhvr>
                                        <p:cTn id="24" dur="500"/>
                                        <p:tgtEl>
                                          <p:spTgt spid="23">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fade">
                                      <p:cBhvr>
                                        <p:cTn id="27" dur="500"/>
                                        <p:tgtEl>
                                          <p:spTgt spid="2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xEl>
                                              <p:pRg st="4" end="4"/>
                                            </p:txEl>
                                          </p:spTgt>
                                        </p:tgtEl>
                                        <p:attrNameLst>
                                          <p:attrName>style.visibility</p:attrName>
                                        </p:attrNameLst>
                                      </p:cBhvr>
                                      <p:to>
                                        <p:strVal val="visible"/>
                                      </p:to>
                                    </p:set>
                                    <p:animEffect transition="in" filter="fade">
                                      <p:cBhvr>
                                        <p:cTn id="30"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nimBg="1">
        <p:tmplLst>
          <p:tmpl>
            <p:tnLst>
              <p:par>
                <p:cTn presetID="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2000" fill="hold"/>
                        <p:tgtEl>
                          <p:spTgt spid="23"/>
                        </p:tgtEl>
                        <p:attrNameLst>
                          <p:attrName>ppt_x</p:attrName>
                        </p:attrNameLst>
                      </p:cBhvr>
                      <p:tavLst>
                        <p:tav tm="0">
                          <p:val>
                            <p:strVal val="0-#ppt_w/2"/>
                          </p:val>
                        </p:tav>
                        <p:tav tm="100000">
                          <p:val>
                            <p:strVal val="#ppt_x"/>
                          </p:val>
                        </p:tav>
                      </p:tavLst>
                    </p:anim>
                    <p:anim calcmode="lin" valueType="num">
                      <p:cBhvr additive="base">
                        <p:cTn dur="2000" fill="hold"/>
                        <p:tgtEl>
                          <p:spTgt spid="23"/>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rvey - WebEx Pop Up Box">
    <p:spTree>
      <p:nvGrpSpPr>
        <p:cNvPr id="1" name=""/>
        <p:cNvGrpSpPr/>
        <p:nvPr/>
      </p:nvGrpSpPr>
      <p:grpSpPr>
        <a:xfrm>
          <a:off x="0" y="0"/>
          <a:ext cx="0" cy="0"/>
          <a:chOff x="0" y="0"/>
          <a:chExt cx="0" cy="0"/>
        </a:xfrm>
      </p:grpSpPr>
      <p:grpSp>
        <p:nvGrpSpPr>
          <p:cNvPr id="4" name="Group 3"/>
          <p:cNvGrpSpPr/>
          <p:nvPr/>
        </p:nvGrpSpPr>
        <p:grpSpPr>
          <a:xfrm>
            <a:off x="8940621" y="192314"/>
            <a:ext cx="2630393" cy="889275"/>
            <a:chOff x="553062" y="2809713"/>
            <a:chExt cx="1972795" cy="889275"/>
          </a:xfrm>
        </p:grpSpPr>
        <p:grpSp>
          <p:nvGrpSpPr>
            <p:cNvPr id="6" name="Group 5"/>
            <p:cNvGrpSpPr/>
            <p:nvPr/>
          </p:nvGrpSpPr>
          <p:grpSpPr>
            <a:xfrm>
              <a:off x="553062" y="2809713"/>
              <a:ext cx="704088" cy="704088"/>
              <a:chOff x="553062" y="2809713"/>
              <a:chExt cx="704088" cy="704088"/>
            </a:xfrm>
          </p:grpSpPr>
          <p:sp>
            <p:nvSpPr>
              <p:cNvPr id="9" name="Flowchart: Connector 8"/>
              <p:cNvSpPr/>
              <p:nvPr/>
            </p:nvSpPr>
            <p:spPr>
              <a:xfrm>
                <a:off x="553062" y="2809713"/>
                <a:ext cx="704088" cy="704088"/>
              </a:xfrm>
              <a:prstGeom prst="flowChartConnector">
                <a:avLst/>
              </a:prstGeom>
              <a:solidFill>
                <a:srgbClr val="BFBFBF"/>
              </a:solidFill>
              <a:ln>
                <a:solidFill>
                  <a:srgbClr val="BFBFBF"/>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648714" y="2937803"/>
                <a:ext cx="516386" cy="516386"/>
              </a:xfrm>
              <a:prstGeom prst="rect">
                <a:avLst/>
              </a:prstGeom>
            </p:spPr>
          </p:pic>
        </p:grpSp>
        <p:sp>
          <p:nvSpPr>
            <p:cNvPr id="8" name="Rectangle 7"/>
            <p:cNvSpPr/>
            <p:nvPr/>
          </p:nvSpPr>
          <p:spPr>
            <a:xfrm>
              <a:off x="1232474" y="2929547"/>
              <a:ext cx="1293383" cy="769441"/>
            </a:xfrm>
            <a:prstGeom prst="rect">
              <a:avLst/>
            </a:prstGeom>
            <a:noFill/>
          </p:spPr>
          <p:txBody>
            <a:bodyPr wrap="none" lIns="91440" tIns="45720" rIns="91440" bIns="45720">
              <a:spAutoFit/>
            </a:bodyPr>
            <a:lstStyle/>
            <a:p>
              <a:pPr algn="ctr"/>
              <a:r>
                <a:rPr lang="en-US" sz="4400" dirty="0">
                  <a:ln w="0"/>
                  <a:solidFill>
                    <a:schemeClr val="tx1"/>
                  </a:solidFill>
                  <a:latin typeface="Calibri"/>
                </a:rPr>
                <a:t>Survey</a:t>
              </a:r>
            </a:p>
          </p:txBody>
        </p:sp>
      </p:grpSp>
      <p:pic>
        <p:nvPicPr>
          <p:cNvPr id="13" name="Picture 12"/>
          <p:cNvPicPr>
            <a:picLocks noChangeAspect="1"/>
          </p:cNvPicPr>
          <p:nvPr/>
        </p:nvPicPr>
        <p:blipFill rotWithShape="1">
          <a:blip r:embed="rId3" cstate="email">
            <a:grayscl/>
            <a:extLst>
              <a:ext uri="{28A0092B-C50C-407E-A947-70E740481C1C}">
                <a14:useLocalDpi xmlns:a14="http://schemas.microsoft.com/office/drawing/2010/main" val="0"/>
              </a:ext>
            </a:extLst>
          </a:blip>
          <a:srcRect r="52826"/>
          <a:stretch/>
        </p:blipFill>
        <p:spPr>
          <a:xfrm>
            <a:off x="-606287" y="1250891"/>
            <a:ext cx="5412204" cy="4385805"/>
          </a:xfrm>
          <a:prstGeom prst="rect">
            <a:avLst/>
          </a:prstGeom>
          <a:effectLst>
            <a:glow rad="101600">
              <a:schemeClr val="bg1">
                <a:lumMod val="95000"/>
                <a:alpha val="60000"/>
              </a:schemeClr>
            </a:glow>
          </a:effectLst>
        </p:spPr>
      </p:pic>
      <p:sp>
        <p:nvSpPr>
          <p:cNvPr id="14" name="Rounded Rectangle 13"/>
          <p:cNvSpPr/>
          <p:nvPr/>
        </p:nvSpPr>
        <p:spPr>
          <a:xfrm>
            <a:off x="4165600" y="4986491"/>
            <a:ext cx="7594064" cy="1150144"/>
          </a:xfrm>
          <a:prstGeom prst="roundRect">
            <a:avLst>
              <a:gd name="adj" fmla="val 11463"/>
            </a:avLst>
          </a:prstGeom>
          <a:solidFill>
            <a:srgbClr val="BFBFBF"/>
          </a:solidFill>
          <a:ln>
            <a:solidFill>
              <a:schemeClr val="bg2"/>
            </a:solidFill>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sz="3200" b="1" dirty="0">
                <a:ln w="0">
                  <a:noFill/>
                </a:ln>
                <a:solidFill>
                  <a:prstClr val="white"/>
                </a:solidFill>
              </a:rPr>
              <a:t>Your feedback is important to us.</a:t>
            </a:r>
          </a:p>
          <a:p>
            <a:pPr algn="ctr"/>
            <a:r>
              <a:rPr lang="en-US" sz="3200" b="1" dirty="0">
                <a:ln w="0">
                  <a:noFill/>
                </a:ln>
                <a:solidFill>
                  <a:prstClr val="white"/>
                </a:solidFill>
              </a:rPr>
              <a:t>Thank you for participating.</a:t>
            </a:r>
          </a:p>
        </p:txBody>
      </p:sp>
      <p:sp>
        <p:nvSpPr>
          <p:cNvPr id="11" name="Content Placeholder 2"/>
          <p:cNvSpPr>
            <a:spLocks noGrp="1"/>
          </p:cNvSpPr>
          <p:nvPr>
            <p:ph idx="1"/>
          </p:nvPr>
        </p:nvSpPr>
        <p:spPr>
          <a:xfrm>
            <a:off x="4165600" y="1081589"/>
            <a:ext cx="7594064" cy="3742575"/>
          </a:xfrm>
          <a:prstGeom prst="roundRect">
            <a:avLst>
              <a:gd name="adj" fmla="val 3051"/>
            </a:avLst>
          </a:prstGeom>
          <a:solidFill>
            <a:srgbClr val="006666">
              <a:alpha val="74902"/>
            </a:srgbClr>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2880" tIns="91440" rIns="91440" bIns="91440"/>
          <a:lstStyle>
            <a:lvl1pPr>
              <a:buClr>
                <a:schemeClr val="bg1"/>
              </a:buClr>
              <a:buFont typeface="Wingdings" pitchFamily="2" charset="2"/>
              <a:buChar char="§"/>
              <a:defRPr>
                <a:solidFill>
                  <a:schemeClr val="bg1"/>
                </a:solidFill>
              </a:defRPr>
            </a:lvl1pPr>
            <a:lvl2pPr>
              <a:buClr>
                <a:schemeClr val="bg1"/>
              </a:buClr>
              <a:buFont typeface="Arial" pitchFamily="34" charset="0"/>
              <a:buChar char="•"/>
              <a:defRPr>
                <a:solidFill>
                  <a:schemeClr val="bg1"/>
                </a:solidFill>
              </a:defRPr>
            </a:lvl2pPr>
            <a:lvl3pPr marL="1143000" indent="-228600">
              <a:buClr>
                <a:schemeClr val="bg1"/>
              </a:buClr>
              <a:buFont typeface="Wingdings" pitchFamily="2" charset="2"/>
              <a:buChar char="ü"/>
              <a:defRPr>
                <a:solidFill>
                  <a:schemeClr val="bg1"/>
                </a:solidFill>
              </a:defRPr>
            </a:lvl3pPr>
            <a:lvl4pPr marL="1600200" indent="-228600">
              <a:buClr>
                <a:schemeClr val="bg1"/>
              </a:buClr>
              <a:buFont typeface="Wingdings" pitchFamily="2" charset="2"/>
              <a:buChar char="ü"/>
              <a:defRPr>
                <a:solidFill>
                  <a:schemeClr val="bg1"/>
                </a:solidFill>
              </a:defRPr>
            </a:lvl4pPr>
            <a:lvl5pPr marL="2057400" indent="-228600">
              <a:buClr>
                <a:schemeClr val="bg1"/>
              </a:buClr>
              <a:buFont typeface="Wingdings" pitchFamily="2" charset="2"/>
              <a:buChar char="ü"/>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275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2000" fill="hold"/>
                                        <p:tgtEl>
                                          <p:spTgt spid="11">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11">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tmplLst>
          <p:tmpl>
            <p:tnLst>
              <p:par>
                <p:cTn presetID="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2000" fill="hold"/>
                        <p:tgtEl>
                          <p:spTgt spid="11"/>
                        </p:tgtEl>
                        <p:attrNameLst>
                          <p:attrName>ppt_x</p:attrName>
                        </p:attrNameLst>
                      </p:cBhvr>
                      <p:tavLst>
                        <p:tav tm="0">
                          <p:val>
                            <p:strVal val="0-#ppt_w/2"/>
                          </p:val>
                        </p:tav>
                        <p:tav tm="100000">
                          <p:val>
                            <p:strVal val="#ppt_x"/>
                          </p:val>
                        </p:tav>
                      </p:tavLst>
                    </p:anim>
                    <p:anim calcmode="lin" valueType="num">
                      <p:cBhvr additive="base">
                        <p:cTn dur="2000" fill="hold"/>
                        <p:tgtEl>
                          <p:spTgt spid="11"/>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lose - Questions">
    <p:spTree>
      <p:nvGrpSpPr>
        <p:cNvPr id="1" name=""/>
        <p:cNvGrpSpPr/>
        <p:nvPr/>
      </p:nvGrpSpPr>
      <p:grpSpPr>
        <a:xfrm>
          <a:off x="0" y="0"/>
          <a:ext cx="0" cy="0"/>
          <a:chOff x="0" y="0"/>
          <a:chExt cx="0" cy="0"/>
        </a:xfrm>
      </p:grpSpPr>
      <p:sp>
        <p:nvSpPr>
          <p:cNvPr id="7" name="Oval Callout 6"/>
          <p:cNvSpPr/>
          <p:nvPr/>
        </p:nvSpPr>
        <p:spPr>
          <a:xfrm>
            <a:off x="558799" y="1609332"/>
            <a:ext cx="3389491" cy="2055947"/>
          </a:xfrm>
          <a:prstGeom prst="wedgeEllipseCallout">
            <a:avLst>
              <a:gd name="adj1" fmla="val -37512"/>
              <a:gd name="adj2" fmla="val 79815"/>
            </a:avLst>
          </a:prstGeom>
          <a:solidFill>
            <a:schemeClr val="accent5">
              <a:alpha val="60000"/>
            </a:schemeClr>
          </a:solidFill>
          <a:ln w="28575">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solidFill>
                <a:prstClr val="white"/>
              </a:solidFill>
            </a:endParaRPr>
          </a:p>
        </p:txBody>
      </p:sp>
      <p:sp>
        <p:nvSpPr>
          <p:cNvPr id="9" name="Oval Callout 8"/>
          <p:cNvSpPr/>
          <p:nvPr/>
        </p:nvSpPr>
        <p:spPr>
          <a:xfrm>
            <a:off x="8095545" y="1357802"/>
            <a:ext cx="2963335" cy="2067010"/>
          </a:xfrm>
          <a:prstGeom prst="wedgeEllipseCallout">
            <a:avLst>
              <a:gd name="adj1" fmla="val 55594"/>
              <a:gd name="adj2" fmla="val 74927"/>
            </a:avLst>
          </a:prstGeom>
          <a:solidFill>
            <a:srgbClr val="2D6C71">
              <a:alpha val="60000"/>
            </a:srgbClr>
          </a:solidFill>
          <a:ln w="28575">
            <a:solidFill>
              <a:srgbClr val="2D6C7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solidFill>
                <a:prstClr val="white"/>
              </a:solidFill>
            </a:endParaRPr>
          </a:p>
        </p:txBody>
      </p:sp>
      <p:sp>
        <p:nvSpPr>
          <p:cNvPr id="11" name="Oval Callout 10"/>
          <p:cNvSpPr/>
          <p:nvPr/>
        </p:nvSpPr>
        <p:spPr>
          <a:xfrm>
            <a:off x="1930400" y="609600"/>
            <a:ext cx="7924800" cy="3424812"/>
          </a:xfrm>
          <a:prstGeom prst="wedgeEllipseCallout">
            <a:avLst>
              <a:gd name="adj1" fmla="val 25996"/>
              <a:gd name="adj2" fmla="val 90301"/>
            </a:avLst>
          </a:prstGeom>
          <a:solidFill>
            <a:srgbClr val="939393">
              <a:alpha val="85098"/>
            </a:srgbClr>
          </a:solidFill>
          <a:ln w="38100">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0" dirty="0">
              <a:solidFill>
                <a:prstClr val="white"/>
              </a:solidFill>
            </a:endParaRPr>
          </a:p>
        </p:txBody>
      </p:sp>
      <p:sp>
        <p:nvSpPr>
          <p:cNvPr id="6" name="Oval Callout 5"/>
          <p:cNvSpPr/>
          <p:nvPr/>
        </p:nvSpPr>
        <p:spPr>
          <a:xfrm>
            <a:off x="7361767" y="3055441"/>
            <a:ext cx="3369733" cy="1616078"/>
          </a:xfrm>
          <a:prstGeom prst="wedgeEllipseCallout">
            <a:avLst>
              <a:gd name="adj1" fmla="val 13434"/>
              <a:gd name="adj2" fmla="val 78697"/>
            </a:avLst>
          </a:prstGeom>
          <a:solidFill>
            <a:schemeClr val="accent6">
              <a:alpha val="60000"/>
            </a:schemeClr>
          </a:solidFill>
          <a:ln w="28575">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solidFill>
                <a:prstClr val="white"/>
              </a:solidFill>
            </a:endParaRPr>
          </a:p>
        </p:txBody>
      </p:sp>
      <p:sp>
        <p:nvSpPr>
          <p:cNvPr id="8" name="Oval Callout 7"/>
          <p:cNvSpPr/>
          <p:nvPr/>
        </p:nvSpPr>
        <p:spPr>
          <a:xfrm>
            <a:off x="1677106" y="3183820"/>
            <a:ext cx="4334933" cy="1430866"/>
          </a:xfrm>
          <a:prstGeom prst="wedgeEllipseCallout">
            <a:avLst>
              <a:gd name="adj1" fmla="val -16373"/>
              <a:gd name="adj2" fmla="val 99630"/>
            </a:avLst>
          </a:prstGeom>
          <a:solidFill>
            <a:schemeClr val="accent1">
              <a:alpha val="60000"/>
            </a:schemeClr>
          </a:solidFill>
          <a:ln w="28575">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solidFill>
                <a:prstClr val="white"/>
              </a:solidFill>
            </a:endParaRPr>
          </a:p>
        </p:txBody>
      </p:sp>
      <p:sp>
        <p:nvSpPr>
          <p:cNvPr id="10" name="Oval Callout 9"/>
          <p:cNvSpPr/>
          <p:nvPr/>
        </p:nvSpPr>
        <p:spPr>
          <a:xfrm>
            <a:off x="3844572" y="3812708"/>
            <a:ext cx="3149600" cy="1691281"/>
          </a:xfrm>
          <a:prstGeom prst="wedgeEllipseCallout">
            <a:avLst>
              <a:gd name="adj1" fmla="val -41229"/>
              <a:gd name="adj2" fmla="val 56136"/>
            </a:avLst>
          </a:prstGeom>
          <a:solidFill>
            <a:schemeClr val="accent4">
              <a:alpha val="60000"/>
            </a:schemeClr>
          </a:solidFill>
          <a:ln w="28575">
            <a:solidFill>
              <a:schemeClr val="accent4">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solidFill>
                <a:prstClr val="white"/>
              </a:solidFill>
            </a:endParaRPr>
          </a:p>
        </p:txBody>
      </p:sp>
      <p:sp>
        <p:nvSpPr>
          <p:cNvPr id="13" name="Title 1"/>
          <p:cNvSpPr txBox="1">
            <a:spLocks/>
          </p:cNvSpPr>
          <p:nvPr userDrawn="1"/>
        </p:nvSpPr>
        <p:spPr>
          <a:xfrm>
            <a:off x="304800" y="1819807"/>
            <a:ext cx="10972800" cy="1143000"/>
          </a:xfrm>
          <a:prstGeom prst="rect">
            <a:avLst/>
          </a:prstGeom>
          <a:noFill/>
          <a:ln w="1905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0" tIns="0" rIns="0" bIns="0" rtlCol="0" anchor="ctr">
            <a:normAutofit lnSpcReduction="10000"/>
          </a:bodyPr>
          <a:lstStyle>
            <a:lvl1pPr algn="ctr" defTabSz="914400" rtl="0" eaLnBrk="1" latinLnBrk="0" hangingPunct="1">
              <a:spcBef>
                <a:spcPct val="0"/>
              </a:spcBef>
              <a:buNone/>
              <a:defRPr lang="en-US" sz="7800" b="1" i="0" u="none" kern="1200" spc="-150" dirty="0">
                <a:ln w="19050">
                  <a:noFill/>
                </a:ln>
                <a:solidFill>
                  <a:schemeClr val="bg1"/>
                </a:solidFill>
                <a:effectLst/>
                <a:latin typeface="+mj-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7800" dirty="0"/>
              <a:t>QUESTIONS?</a:t>
            </a:r>
          </a:p>
        </p:txBody>
      </p:sp>
    </p:spTree>
    <p:extLst>
      <p:ext uri="{BB962C8B-B14F-4D97-AF65-F5344CB8AC3E}">
        <p14:creationId xmlns:p14="http://schemas.microsoft.com/office/powerpoint/2010/main" val="306548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Exit Sign">
    <p:spTree>
      <p:nvGrpSpPr>
        <p:cNvPr id="1" name=""/>
        <p:cNvGrpSpPr/>
        <p:nvPr/>
      </p:nvGrpSpPr>
      <p:grpSpPr>
        <a:xfrm>
          <a:off x="0" y="0"/>
          <a:ext cx="0" cy="0"/>
          <a:chOff x="0" y="0"/>
          <a:chExt cx="0" cy="0"/>
        </a:xfrm>
      </p:grpSpPr>
      <p:sp>
        <p:nvSpPr>
          <p:cNvPr id="5" name="Title 1"/>
          <p:cNvSpPr txBox="1">
            <a:spLocks/>
          </p:cNvSpPr>
          <p:nvPr/>
        </p:nvSpPr>
        <p:spPr>
          <a:xfrm>
            <a:off x="1385979" y="1672391"/>
            <a:ext cx="9550400" cy="136207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0" i="0" u="none" kern="1200" spc="-150">
                <a:solidFill>
                  <a:schemeClr val="tx1">
                    <a:lumMod val="50000"/>
                    <a:lumOff val="50000"/>
                  </a:schemeClr>
                </a:solidFill>
                <a:latin typeface="+mj-lt"/>
                <a:ea typeface="+mj-ea"/>
                <a:cs typeface="+mj-cs"/>
              </a:defRPr>
            </a:lvl1pPr>
          </a:lstStyle>
          <a:p>
            <a:pPr algn="ctr"/>
            <a:r>
              <a:rPr lang="en-US" sz="5400" dirty="0">
                <a:solidFill>
                  <a:schemeClr val="tx1"/>
                </a:solidFill>
              </a:rPr>
              <a:t>Thank you for your active participation today!</a:t>
            </a:r>
          </a:p>
        </p:txBody>
      </p:sp>
      <p:pic>
        <p:nvPicPr>
          <p:cNvPr id="7" name="Picture 6"/>
          <p:cNvPicPr>
            <a:picLocks noChangeAspect="1"/>
          </p:cNvPicPr>
          <p:nvPr/>
        </p:nvPicPr>
        <p:blipFill>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721530" y="3147875"/>
            <a:ext cx="2752619" cy="2160916"/>
          </a:xfrm>
          <a:prstGeom prst="rect">
            <a:avLst/>
          </a:prstGeom>
        </p:spPr>
      </p:pic>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ackgroundRemoval t="0" b="98557" l="131" r="99476">
                        <a14:foregroundMark x1="28834" y1="24330" x2="35911" y2="21031"/>
                        <a14:foregroundMark x1="31455" y1="14845" x2="46265" y2="28866"/>
                        <a14:foregroundMark x1="27654" y1="17938" x2="32372" y2="39381"/>
                        <a14:foregroundMark x1="56619" y1="27835" x2="66317" y2="14433"/>
                        <a14:foregroundMark x1="64744" y1="18351" x2="74705" y2="28866"/>
                        <a14:backgroundMark x1="81782" y1="12784" x2="82700" y2="11959"/>
                      </a14:backgroundRemoval>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4391247" y="4327098"/>
            <a:ext cx="1894618" cy="1244387"/>
          </a:xfrm>
          <a:prstGeom prst="rect">
            <a:avLst/>
          </a:prstGeom>
        </p:spPr>
      </p:pic>
    </p:spTree>
    <p:extLst>
      <p:ext uri="{BB962C8B-B14F-4D97-AF65-F5344CB8AC3E}">
        <p14:creationId xmlns:p14="http://schemas.microsoft.com/office/powerpoint/2010/main" val="70812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Exit Sign">
    <p:spTree>
      <p:nvGrpSpPr>
        <p:cNvPr id="1" name=""/>
        <p:cNvGrpSpPr/>
        <p:nvPr/>
      </p:nvGrpSpPr>
      <p:grpSpPr>
        <a:xfrm>
          <a:off x="0" y="0"/>
          <a:ext cx="0" cy="0"/>
          <a:chOff x="0" y="0"/>
          <a:chExt cx="0" cy="0"/>
        </a:xfrm>
      </p:grpSpPr>
      <p:sp>
        <p:nvSpPr>
          <p:cNvPr id="5" name="Title 1"/>
          <p:cNvSpPr txBox="1">
            <a:spLocks/>
          </p:cNvSpPr>
          <p:nvPr/>
        </p:nvSpPr>
        <p:spPr>
          <a:xfrm>
            <a:off x="1320800" y="2590801"/>
            <a:ext cx="9550400" cy="1362075"/>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0" i="0" u="none" kern="1200" spc="-150">
                <a:solidFill>
                  <a:schemeClr val="tx1">
                    <a:lumMod val="50000"/>
                    <a:lumOff val="50000"/>
                  </a:schemeClr>
                </a:solidFill>
                <a:latin typeface="+mj-lt"/>
                <a:ea typeface="+mj-ea"/>
                <a:cs typeface="+mj-cs"/>
              </a:defRPr>
            </a:lvl1pPr>
          </a:lstStyle>
          <a:p>
            <a:pPr algn="ctr"/>
            <a:r>
              <a:rPr lang="en-US" sz="5400" dirty="0">
                <a:solidFill>
                  <a:schemeClr val="tx1"/>
                </a:solidFill>
              </a:rPr>
              <a:t>Thank you for your active participation today!</a:t>
            </a:r>
          </a:p>
        </p:txBody>
      </p:sp>
    </p:spTree>
    <p:extLst>
      <p:ext uri="{BB962C8B-B14F-4D97-AF65-F5344CB8AC3E}">
        <p14:creationId xmlns:p14="http://schemas.microsoft.com/office/powerpoint/2010/main" val="26588061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Activity Icon Set</a:t>
            </a:r>
          </a:p>
        </p:txBody>
      </p:sp>
      <p:grpSp>
        <p:nvGrpSpPr>
          <p:cNvPr id="6" name="Group 5"/>
          <p:cNvGrpSpPr/>
          <p:nvPr userDrawn="1"/>
        </p:nvGrpSpPr>
        <p:grpSpPr>
          <a:xfrm>
            <a:off x="1601517" y="1671075"/>
            <a:ext cx="2341524" cy="850564"/>
            <a:chOff x="414765" y="304800"/>
            <a:chExt cx="1756143" cy="850564"/>
          </a:xfrm>
        </p:grpSpPr>
        <p:pic>
          <p:nvPicPr>
            <p:cNvPr id="7" name="Picture 6"/>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14765" y="304800"/>
              <a:ext cx="594122" cy="704088"/>
            </a:xfrm>
            <a:prstGeom prst="rect">
              <a:avLst/>
            </a:prstGeom>
            <a:ln>
              <a:noFill/>
            </a:ln>
            <a:effectLst>
              <a:outerShdw blurRad="76200" dir="13500000" sy="23000" kx="1200000" algn="br" rotWithShape="0">
                <a:prstClr val="black">
                  <a:alpha val="20000"/>
                </a:prstClr>
              </a:outerShdw>
            </a:effectLst>
          </p:spPr>
        </p:pic>
        <p:sp>
          <p:nvSpPr>
            <p:cNvPr id="8" name="Rectangle 7"/>
            <p:cNvSpPr/>
            <p:nvPr/>
          </p:nvSpPr>
          <p:spPr>
            <a:xfrm>
              <a:off x="862617" y="385923"/>
              <a:ext cx="1308291" cy="769441"/>
            </a:xfrm>
            <a:prstGeom prst="rect">
              <a:avLst/>
            </a:prstGeom>
            <a:noFill/>
          </p:spPr>
          <p:txBody>
            <a:bodyPr wrap="none" lIns="91440" tIns="45720" rIns="91440" bIns="45720">
              <a:spAutoFit/>
            </a:bodyPr>
            <a:lstStyle/>
            <a:p>
              <a:pPr algn="ctr"/>
              <a:r>
                <a:rPr lang="en-US" sz="4400" spc="-150" dirty="0">
                  <a:ln w="0"/>
                  <a:solidFill>
                    <a:schemeClr val="tx1">
                      <a:lumMod val="65000"/>
                      <a:lumOff val="35000"/>
                    </a:schemeClr>
                  </a:solidFill>
                  <a:latin typeface="Calibri"/>
                </a:rPr>
                <a:t>Activity</a:t>
              </a:r>
            </a:p>
          </p:txBody>
        </p:sp>
      </p:grpSp>
      <p:grpSp>
        <p:nvGrpSpPr>
          <p:cNvPr id="9" name="Group 8"/>
          <p:cNvGrpSpPr/>
          <p:nvPr userDrawn="1"/>
        </p:nvGrpSpPr>
        <p:grpSpPr>
          <a:xfrm>
            <a:off x="1601517" y="2484995"/>
            <a:ext cx="2895714" cy="843557"/>
            <a:chOff x="414765" y="304800"/>
            <a:chExt cx="2171785" cy="843557"/>
          </a:xfrm>
        </p:grpSpPr>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4765" y="304800"/>
              <a:ext cx="594123" cy="704088"/>
            </a:xfrm>
            <a:prstGeom prst="rect">
              <a:avLst/>
            </a:prstGeom>
            <a:effectLst>
              <a:outerShdw blurRad="76200" dir="13500000" sy="23000" kx="1200000" algn="br" rotWithShape="0">
                <a:prstClr val="black">
                  <a:alpha val="20000"/>
                </a:prstClr>
              </a:outerShdw>
            </a:effectLst>
          </p:spPr>
        </p:pic>
        <p:sp>
          <p:nvSpPr>
            <p:cNvPr id="11" name="Rectangle 10"/>
            <p:cNvSpPr/>
            <p:nvPr/>
          </p:nvSpPr>
          <p:spPr>
            <a:xfrm>
              <a:off x="862617" y="378916"/>
              <a:ext cx="1723933" cy="769441"/>
            </a:xfrm>
            <a:prstGeom prst="rect">
              <a:avLst/>
            </a:prstGeom>
            <a:noFill/>
          </p:spPr>
          <p:txBody>
            <a:bodyPr wrap="none" lIns="91440" tIns="45720" rIns="91440" bIns="45720">
              <a:spAutoFit/>
            </a:bodyPr>
            <a:lstStyle/>
            <a:p>
              <a:r>
                <a:rPr lang="en-US" sz="4400" spc="-150" dirty="0">
                  <a:ln w="0"/>
                  <a:solidFill>
                    <a:schemeClr val="tx1"/>
                  </a:solidFill>
                  <a:latin typeface="Calibri"/>
                </a:rPr>
                <a:t>Reflection</a:t>
              </a:r>
            </a:p>
          </p:txBody>
        </p:sp>
      </p:grpSp>
      <p:grpSp>
        <p:nvGrpSpPr>
          <p:cNvPr id="12" name="Group 11"/>
          <p:cNvGrpSpPr/>
          <p:nvPr userDrawn="1"/>
        </p:nvGrpSpPr>
        <p:grpSpPr>
          <a:xfrm>
            <a:off x="1601517" y="3298915"/>
            <a:ext cx="3388285" cy="844904"/>
            <a:chOff x="262364" y="152400"/>
            <a:chExt cx="2541214" cy="844904"/>
          </a:xfrm>
        </p:grpSpPr>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2364" y="152400"/>
              <a:ext cx="594124" cy="704088"/>
            </a:xfrm>
            <a:prstGeom prst="rect">
              <a:avLst/>
            </a:prstGeom>
            <a:effectLst>
              <a:outerShdw blurRad="76200" dir="13500000" sy="23000" kx="1200000" algn="br" rotWithShape="0">
                <a:prstClr val="black">
                  <a:alpha val="20000"/>
                </a:prstClr>
              </a:outerShdw>
            </a:effectLst>
          </p:spPr>
        </p:pic>
        <p:sp>
          <p:nvSpPr>
            <p:cNvPr id="14" name="Rectangle 13"/>
            <p:cNvSpPr/>
            <p:nvPr/>
          </p:nvSpPr>
          <p:spPr>
            <a:xfrm>
              <a:off x="710216" y="227863"/>
              <a:ext cx="2093362" cy="769441"/>
            </a:xfrm>
            <a:prstGeom prst="rect">
              <a:avLst/>
            </a:prstGeom>
            <a:noFill/>
          </p:spPr>
          <p:txBody>
            <a:bodyPr wrap="none" lIns="91440" tIns="45720" rIns="91440" bIns="45720">
              <a:spAutoFit/>
            </a:bodyPr>
            <a:lstStyle/>
            <a:p>
              <a:r>
                <a:rPr lang="en-US" sz="4400" spc="-150" dirty="0">
                  <a:ln w="0"/>
                  <a:solidFill>
                    <a:schemeClr val="tx1">
                      <a:lumMod val="75000"/>
                      <a:lumOff val="25000"/>
                    </a:schemeClr>
                  </a:solidFill>
                  <a:latin typeface="Calibri"/>
                </a:rPr>
                <a:t>Opportunity</a:t>
              </a:r>
            </a:p>
          </p:txBody>
        </p:sp>
      </p:grpSp>
      <p:grpSp>
        <p:nvGrpSpPr>
          <p:cNvPr id="15" name="Group 14"/>
          <p:cNvGrpSpPr/>
          <p:nvPr userDrawn="1"/>
        </p:nvGrpSpPr>
        <p:grpSpPr>
          <a:xfrm>
            <a:off x="1601517" y="4112835"/>
            <a:ext cx="3388284" cy="858370"/>
            <a:chOff x="414764" y="371475"/>
            <a:chExt cx="2541214" cy="858370"/>
          </a:xfrm>
        </p:grpSpPr>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4764" y="371475"/>
              <a:ext cx="594124" cy="696264"/>
            </a:xfrm>
            <a:prstGeom prst="rect">
              <a:avLst/>
            </a:prstGeom>
            <a:effectLst>
              <a:outerShdw blurRad="76200" dir="13500000" sy="23000" kx="1200000" algn="br" rotWithShape="0">
                <a:prstClr val="black">
                  <a:alpha val="20000"/>
                </a:prstClr>
              </a:outerShdw>
            </a:effectLst>
          </p:spPr>
        </p:pic>
        <p:sp>
          <p:nvSpPr>
            <p:cNvPr id="17" name="Rectangle 16"/>
            <p:cNvSpPr/>
            <p:nvPr/>
          </p:nvSpPr>
          <p:spPr>
            <a:xfrm>
              <a:off x="861655" y="460404"/>
              <a:ext cx="2094323" cy="769441"/>
            </a:xfrm>
            <a:prstGeom prst="rect">
              <a:avLst/>
            </a:prstGeom>
            <a:noFill/>
          </p:spPr>
          <p:txBody>
            <a:bodyPr wrap="none" lIns="91440" tIns="45720" rIns="91440" bIns="45720">
              <a:spAutoFit/>
            </a:bodyPr>
            <a:lstStyle/>
            <a:p>
              <a:r>
                <a:rPr lang="en-US" sz="4400" spc="-150" dirty="0">
                  <a:ln w="0"/>
                  <a:solidFill>
                    <a:prstClr val="black">
                      <a:lumMod val="50000"/>
                      <a:lumOff val="50000"/>
                    </a:prstClr>
                  </a:solidFill>
                  <a:latin typeface="Calibri"/>
                </a:rPr>
                <a:t>Ripple</a:t>
              </a:r>
              <a:r>
                <a:rPr lang="en-US" sz="4400" spc="-150" dirty="0">
                  <a:ln w="0"/>
                  <a:solidFill>
                    <a:prstClr val="black">
                      <a:lumMod val="50000"/>
                      <a:lumOff val="50000"/>
                    </a:prstClr>
                  </a:solidFill>
                  <a:effectLst>
                    <a:outerShdw blurRad="38100" dist="38100" dir="2700000" algn="tl">
                      <a:srgbClr val="000000">
                        <a:alpha val="43137"/>
                      </a:srgbClr>
                    </a:outerShdw>
                  </a:effectLst>
                  <a:latin typeface="Calibri"/>
                </a:rPr>
                <a:t> </a:t>
              </a:r>
              <a:r>
                <a:rPr lang="en-US" sz="4400" spc="-150" dirty="0">
                  <a:ln w="0"/>
                  <a:solidFill>
                    <a:prstClr val="black">
                      <a:lumMod val="50000"/>
                      <a:lumOff val="50000"/>
                    </a:prstClr>
                  </a:solidFill>
                  <a:latin typeface="Calibri"/>
                </a:rPr>
                <a:t>Effect</a:t>
              </a:r>
            </a:p>
          </p:txBody>
        </p:sp>
      </p:grpSp>
      <p:grpSp>
        <p:nvGrpSpPr>
          <p:cNvPr id="18" name="Group 17"/>
          <p:cNvGrpSpPr/>
          <p:nvPr userDrawn="1"/>
        </p:nvGrpSpPr>
        <p:grpSpPr>
          <a:xfrm>
            <a:off x="1601517" y="4926755"/>
            <a:ext cx="2989458" cy="813841"/>
            <a:chOff x="414765" y="228600"/>
            <a:chExt cx="2242093" cy="813841"/>
          </a:xfrm>
        </p:grpSpPr>
        <p:pic>
          <p:nvPicPr>
            <p:cNvPr id="19" name="Picture 1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4765" y="228600"/>
              <a:ext cx="594123" cy="704088"/>
            </a:xfrm>
            <a:prstGeom prst="rect">
              <a:avLst/>
            </a:prstGeom>
            <a:effectLst>
              <a:outerShdw blurRad="76200" dir="13500000" sy="23000" kx="1200000" algn="br" rotWithShape="0">
                <a:prstClr val="black">
                  <a:alpha val="20000"/>
                </a:prstClr>
              </a:outerShdw>
            </a:effectLst>
          </p:spPr>
        </p:pic>
        <p:sp>
          <p:nvSpPr>
            <p:cNvPr id="20" name="Rectangle 19"/>
            <p:cNvSpPr/>
            <p:nvPr/>
          </p:nvSpPr>
          <p:spPr>
            <a:xfrm>
              <a:off x="861655" y="273000"/>
              <a:ext cx="1795203" cy="769441"/>
            </a:xfrm>
            <a:prstGeom prst="rect">
              <a:avLst/>
            </a:prstGeom>
            <a:noFill/>
          </p:spPr>
          <p:txBody>
            <a:bodyPr wrap="none" lIns="91440" tIns="45720" rIns="91440" bIns="45720">
              <a:spAutoFit/>
            </a:bodyPr>
            <a:lstStyle/>
            <a:p>
              <a:pPr algn="ctr"/>
              <a:r>
                <a:rPr lang="en-US" sz="4400" spc="-150" dirty="0">
                  <a:ln w="0"/>
                  <a:solidFill>
                    <a:prstClr val="black">
                      <a:lumMod val="50000"/>
                      <a:lumOff val="50000"/>
                    </a:prstClr>
                  </a:solidFill>
                  <a:latin typeface="Calibri"/>
                </a:rPr>
                <a:t>Discussion</a:t>
              </a:r>
            </a:p>
          </p:txBody>
        </p:sp>
      </p:grpSp>
      <p:grpSp>
        <p:nvGrpSpPr>
          <p:cNvPr id="21" name="Group 20"/>
          <p:cNvGrpSpPr/>
          <p:nvPr userDrawn="1"/>
        </p:nvGrpSpPr>
        <p:grpSpPr>
          <a:xfrm>
            <a:off x="6809588" y="3370595"/>
            <a:ext cx="2579764" cy="824687"/>
            <a:chOff x="443751" y="4773709"/>
            <a:chExt cx="1934823" cy="824687"/>
          </a:xfrm>
        </p:grpSpPr>
        <p:pic>
          <p:nvPicPr>
            <p:cNvPr id="22" name="Picture 21"/>
            <p:cNvPicPr preferRelativeResize="0">
              <a:picLocks noChangeAspect="1"/>
            </p:cNvPicPr>
            <p:nvPr/>
          </p:nvPicPr>
          <p:blipFill rotWithShape="1">
            <a:blip r:embed="rId7" cstate="email">
              <a:extLst>
                <a:ext uri="{28A0092B-C50C-407E-A947-70E740481C1C}">
                  <a14:useLocalDpi xmlns:a14="http://schemas.microsoft.com/office/drawing/2010/main" val="0"/>
                </a:ext>
              </a:extLst>
            </a:blip>
            <a:srcRect l="13036" t="12182" r="12900" b="12146"/>
            <a:stretch/>
          </p:blipFill>
          <p:spPr>
            <a:xfrm>
              <a:off x="443751" y="4773709"/>
              <a:ext cx="626097" cy="704088"/>
            </a:xfrm>
            <a:prstGeom prst="rect">
              <a:avLst/>
            </a:prstGeom>
            <a:effectLst>
              <a:outerShdw blurRad="76200" dir="13500000" sy="23000" kx="1200000" algn="br" rotWithShape="0">
                <a:prstClr val="black">
                  <a:alpha val="20000"/>
                </a:prstClr>
              </a:outerShdw>
            </a:effectLst>
          </p:spPr>
        </p:pic>
        <p:sp>
          <p:nvSpPr>
            <p:cNvPr id="23" name="Rectangle 22"/>
            <p:cNvSpPr/>
            <p:nvPr/>
          </p:nvSpPr>
          <p:spPr>
            <a:xfrm>
              <a:off x="915193" y="4828955"/>
              <a:ext cx="1463381" cy="769441"/>
            </a:xfrm>
            <a:prstGeom prst="rect">
              <a:avLst/>
            </a:prstGeom>
            <a:noFill/>
          </p:spPr>
          <p:txBody>
            <a:bodyPr wrap="none" lIns="91440" tIns="45720" rIns="91440" bIns="45720">
              <a:spAutoFit/>
            </a:bodyPr>
            <a:lstStyle/>
            <a:p>
              <a:pPr algn="ctr"/>
              <a:r>
                <a:rPr lang="en-US" sz="4400" spc="-150" dirty="0">
                  <a:ln w="0"/>
                  <a:solidFill>
                    <a:prstClr val="black">
                      <a:lumMod val="50000"/>
                      <a:lumOff val="50000"/>
                    </a:prstClr>
                  </a:solidFill>
                  <a:latin typeface="Calibri"/>
                </a:rPr>
                <a:t>Connect</a:t>
              </a:r>
            </a:p>
          </p:txBody>
        </p:sp>
      </p:grpSp>
      <p:grpSp>
        <p:nvGrpSpPr>
          <p:cNvPr id="27" name="Group 26"/>
          <p:cNvGrpSpPr/>
          <p:nvPr userDrawn="1"/>
        </p:nvGrpSpPr>
        <p:grpSpPr>
          <a:xfrm>
            <a:off x="6809587" y="1752198"/>
            <a:ext cx="2477498" cy="801749"/>
            <a:chOff x="4891197" y="609600"/>
            <a:chExt cx="1858124" cy="801749"/>
          </a:xfrm>
        </p:grpSpPr>
        <p:pic>
          <p:nvPicPr>
            <p:cNvPr id="28" name="Picture 2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891197" y="609600"/>
              <a:ext cx="613491" cy="704088"/>
            </a:xfrm>
            <a:prstGeom prst="rect">
              <a:avLst/>
            </a:prstGeom>
            <a:effectLst>
              <a:outerShdw blurRad="76200" dir="13500000" sy="23000" kx="1200000" algn="br" rotWithShape="0">
                <a:prstClr val="black">
                  <a:alpha val="20000"/>
                </a:prstClr>
              </a:outerShdw>
            </a:effectLst>
          </p:spPr>
        </p:pic>
        <p:sp>
          <p:nvSpPr>
            <p:cNvPr id="29" name="Rectangle 28"/>
            <p:cNvSpPr/>
            <p:nvPr/>
          </p:nvSpPr>
          <p:spPr>
            <a:xfrm>
              <a:off x="5357113" y="641908"/>
              <a:ext cx="1392208" cy="769441"/>
            </a:xfrm>
            <a:prstGeom prst="rect">
              <a:avLst/>
            </a:prstGeom>
            <a:noFill/>
          </p:spPr>
          <p:txBody>
            <a:bodyPr wrap="none" lIns="91440" tIns="45720" rIns="91440" bIns="45720">
              <a:spAutoFit/>
            </a:bodyPr>
            <a:lstStyle/>
            <a:p>
              <a:pPr algn="ctr"/>
              <a:r>
                <a:rPr lang="en-US" sz="4400" spc="-150" dirty="0">
                  <a:ln w="0"/>
                  <a:solidFill>
                    <a:prstClr val="black">
                      <a:lumMod val="50000"/>
                      <a:lumOff val="50000"/>
                    </a:prstClr>
                  </a:solidFill>
                  <a:latin typeface="Calibri"/>
                </a:rPr>
                <a:t>Practice</a:t>
              </a:r>
            </a:p>
          </p:txBody>
        </p:sp>
      </p:grpSp>
      <p:grpSp>
        <p:nvGrpSpPr>
          <p:cNvPr id="3" name="Group 2"/>
          <p:cNvGrpSpPr/>
          <p:nvPr userDrawn="1"/>
        </p:nvGrpSpPr>
        <p:grpSpPr>
          <a:xfrm>
            <a:off x="6800233" y="2547583"/>
            <a:ext cx="2924658" cy="860433"/>
            <a:chOff x="5100175" y="2547583"/>
            <a:chExt cx="2193494" cy="860433"/>
          </a:xfrm>
        </p:grpSpPr>
        <p:grpSp>
          <p:nvGrpSpPr>
            <p:cNvPr id="37" name="Group 36"/>
            <p:cNvGrpSpPr/>
            <p:nvPr userDrawn="1"/>
          </p:nvGrpSpPr>
          <p:grpSpPr>
            <a:xfrm>
              <a:off x="5100175" y="2547583"/>
              <a:ext cx="638645" cy="704088"/>
              <a:chOff x="5079765" y="5994715"/>
              <a:chExt cx="638645" cy="704088"/>
            </a:xfrm>
          </p:grpSpPr>
          <p:sp>
            <p:nvSpPr>
              <p:cNvPr id="38" name="Flowchart: Connector 37"/>
              <p:cNvSpPr>
                <a:spLocks noChangeAspect="1"/>
              </p:cNvSpPr>
              <p:nvPr/>
            </p:nvSpPr>
            <p:spPr>
              <a:xfrm>
                <a:off x="5079765" y="5994715"/>
                <a:ext cx="638645" cy="704088"/>
              </a:xfrm>
              <a:prstGeom prst="flowChartConnector">
                <a:avLst/>
              </a:prstGeom>
              <a:solidFill>
                <a:srgbClr val="BFBFBF"/>
              </a:solidFill>
              <a:ln>
                <a:solidFill>
                  <a:srgbClr val="BCBCBC"/>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lumMod val="50000"/>
                      <a:lumOff val="50000"/>
                    </a:prstClr>
                  </a:solidFill>
                </a:endParaRPr>
              </a:p>
            </p:txBody>
          </p:sp>
          <p:pic>
            <p:nvPicPr>
              <p:cNvPr id="39" name="Picture 3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1252644">
                <a:off x="5139872" y="6071266"/>
                <a:ext cx="526639" cy="526639"/>
              </a:xfrm>
              <a:prstGeom prst="rect">
                <a:avLst/>
              </a:prstGeom>
            </p:spPr>
          </p:pic>
        </p:grpSp>
        <p:sp>
          <p:nvSpPr>
            <p:cNvPr id="40" name="Rectangle 39"/>
            <p:cNvSpPr/>
            <p:nvPr userDrawn="1"/>
          </p:nvSpPr>
          <p:spPr>
            <a:xfrm>
              <a:off x="5578633" y="2638575"/>
              <a:ext cx="1715036" cy="769441"/>
            </a:xfrm>
            <a:prstGeom prst="rect">
              <a:avLst/>
            </a:prstGeom>
            <a:noFill/>
          </p:spPr>
          <p:txBody>
            <a:bodyPr wrap="none" lIns="91440" tIns="45720" rIns="91440" bIns="45720">
              <a:spAutoFit/>
            </a:bodyPr>
            <a:lstStyle/>
            <a:p>
              <a:pPr algn="ctr"/>
              <a:r>
                <a:rPr lang="en-US" sz="4400" spc="-150" dirty="0">
                  <a:ln w="0"/>
                  <a:solidFill>
                    <a:prstClr val="black">
                      <a:lumMod val="50000"/>
                      <a:lumOff val="50000"/>
                    </a:prstClr>
                  </a:solidFill>
                  <a:latin typeface="Calibri"/>
                </a:rPr>
                <a:t>Take Note</a:t>
              </a:r>
            </a:p>
          </p:txBody>
        </p:sp>
      </p:grpSp>
      <p:sp>
        <p:nvSpPr>
          <p:cNvPr id="43" name="Flowchart: Connector 42"/>
          <p:cNvSpPr>
            <a:spLocks noChangeAspect="1"/>
          </p:cNvSpPr>
          <p:nvPr userDrawn="1"/>
        </p:nvSpPr>
        <p:spPr>
          <a:xfrm>
            <a:off x="6836346" y="5053444"/>
            <a:ext cx="829946" cy="704088"/>
          </a:xfrm>
          <a:prstGeom prst="flowChartConnector">
            <a:avLst/>
          </a:prstGeom>
          <a:solidFill>
            <a:srgbClr val="BFBFBF"/>
          </a:solidFill>
          <a:ln>
            <a:solidFill>
              <a:srgbClr val="BCBCBC"/>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lumMod val="50000"/>
                  <a:lumOff val="50000"/>
                </a:prstClr>
              </a:solidFill>
            </a:endParaRPr>
          </a:p>
        </p:txBody>
      </p:sp>
      <p:sp>
        <p:nvSpPr>
          <p:cNvPr id="44" name="Rectangle 43"/>
          <p:cNvSpPr/>
          <p:nvPr userDrawn="1"/>
        </p:nvSpPr>
        <p:spPr>
          <a:xfrm>
            <a:off x="7680325" y="5149698"/>
            <a:ext cx="2038635" cy="769441"/>
          </a:xfrm>
          <a:prstGeom prst="rect">
            <a:avLst/>
          </a:prstGeom>
          <a:noFill/>
        </p:spPr>
        <p:txBody>
          <a:bodyPr wrap="none" lIns="91440" tIns="45720" rIns="91440" bIns="45720">
            <a:spAutoFit/>
          </a:bodyPr>
          <a:lstStyle/>
          <a:p>
            <a:pPr algn="ctr"/>
            <a:r>
              <a:rPr lang="en-US" sz="4400" dirty="0">
                <a:ln w="0"/>
                <a:solidFill>
                  <a:prstClr val="black">
                    <a:lumMod val="50000"/>
                    <a:lumOff val="50000"/>
                  </a:prstClr>
                </a:solidFill>
                <a:latin typeface="Calibri"/>
              </a:rPr>
              <a:t>Editable</a:t>
            </a:r>
          </a:p>
        </p:txBody>
      </p:sp>
      <p:grpSp>
        <p:nvGrpSpPr>
          <p:cNvPr id="5" name="Group 4"/>
          <p:cNvGrpSpPr/>
          <p:nvPr userDrawn="1"/>
        </p:nvGrpSpPr>
        <p:grpSpPr>
          <a:xfrm>
            <a:off x="6836346" y="4241920"/>
            <a:ext cx="4136517" cy="787179"/>
            <a:chOff x="5127259" y="4241920"/>
            <a:chExt cx="3102388" cy="787179"/>
          </a:xfrm>
        </p:grpSpPr>
        <p:sp>
          <p:nvSpPr>
            <p:cNvPr id="33" name="Flowchart: Connector 32"/>
            <p:cNvSpPr>
              <a:spLocks noChangeAspect="1"/>
            </p:cNvSpPr>
            <p:nvPr userDrawn="1"/>
          </p:nvSpPr>
          <p:spPr>
            <a:xfrm>
              <a:off x="5127259" y="4241920"/>
              <a:ext cx="616755" cy="704088"/>
            </a:xfrm>
            <a:prstGeom prst="flowChartConnector">
              <a:avLst/>
            </a:prstGeom>
            <a:solidFill>
              <a:srgbClr val="BFBFBF"/>
            </a:solidFill>
            <a:ln>
              <a:solidFill>
                <a:srgbClr val="BCBCBC"/>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lumMod val="50000"/>
                    <a:lumOff val="50000"/>
                  </a:prstClr>
                </a:solidFill>
              </a:endParaRPr>
            </a:p>
          </p:txBody>
        </p:sp>
        <p:sp>
          <p:nvSpPr>
            <p:cNvPr id="34" name="Rectangle 33"/>
            <p:cNvSpPr/>
            <p:nvPr userDrawn="1"/>
          </p:nvSpPr>
          <p:spPr>
            <a:xfrm>
              <a:off x="5578632" y="4259658"/>
              <a:ext cx="2651015" cy="769441"/>
            </a:xfrm>
            <a:prstGeom prst="rect">
              <a:avLst/>
            </a:prstGeom>
            <a:noFill/>
          </p:spPr>
          <p:txBody>
            <a:bodyPr wrap="none" lIns="91440" tIns="45720" rIns="91440" bIns="45720">
              <a:spAutoFit/>
            </a:bodyPr>
            <a:lstStyle/>
            <a:p>
              <a:pPr algn="ctr"/>
              <a:r>
                <a:rPr lang="en-US" sz="4400" spc="-150" dirty="0">
                  <a:ln w="0"/>
                  <a:solidFill>
                    <a:prstClr val="black">
                      <a:lumMod val="50000"/>
                      <a:lumOff val="50000"/>
                    </a:prstClr>
                  </a:solidFill>
                  <a:latin typeface="Calibri"/>
                </a:rPr>
                <a:t>Search and Find</a:t>
              </a:r>
            </a:p>
          </p:txBody>
        </p:sp>
        <p:pic>
          <p:nvPicPr>
            <p:cNvPr id="35" name="Picture 34"/>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5127259" y="4326265"/>
              <a:ext cx="529421" cy="529421"/>
            </a:xfrm>
            <a:prstGeom prst="rect">
              <a:avLst/>
            </a:prstGeom>
          </p:spPr>
        </p:pic>
      </p:grpSp>
      <p:grpSp>
        <p:nvGrpSpPr>
          <p:cNvPr id="4" name="Group 3"/>
          <p:cNvGrpSpPr/>
          <p:nvPr userDrawn="1"/>
        </p:nvGrpSpPr>
        <p:grpSpPr>
          <a:xfrm>
            <a:off x="1601515" y="5768745"/>
            <a:ext cx="3924202" cy="769441"/>
            <a:chOff x="1201136" y="5768745"/>
            <a:chExt cx="2943151" cy="769441"/>
          </a:xfrm>
        </p:grpSpPr>
        <p:sp>
          <p:nvSpPr>
            <p:cNvPr id="41" name="Flowchart: Connector 40"/>
            <p:cNvSpPr>
              <a:spLocks noChangeAspect="1"/>
            </p:cNvSpPr>
            <p:nvPr userDrawn="1"/>
          </p:nvSpPr>
          <p:spPr>
            <a:xfrm>
              <a:off x="1201136" y="5777301"/>
              <a:ext cx="606346" cy="704088"/>
            </a:xfrm>
            <a:prstGeom prst="flowChartConnector">
              <a:avLst/>
            </a:prstGeom>
            <a:solidFill>
              <a:srgbClr val="BFBFBF"/>
            </a:solidFill>
            <a:ln>
              <a:solidFill>
                <a:srgbClr val="BCBCBC"/>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lumMod val="50000"/>
                    <a:lumOff val="50000"/>
                  </a:prstClr>
                </a:solidFill>
              </a:endParaRPr>
            </a:p>
          </p:txBody>
        </p:sp>
        <p:pic>
          <p:nvPicPr>
            <p:cNvPr id="42" name="Picture 41"/>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1244865" y="5842590"/>
              <a:ext cx="518886" cy="518886"/>
            </a:xfrm>
            <a:prstGeom prst="rect">
              <a:avLst/>
            </a:prstGeom>
          </p:spPr>
        </p:pic>
        <p:sp>
          <p:nvSpPr>
            <p:cNvPr id="45" name="Rectangle 44"/>
            <p:cNvSpPr/>
            <p:nvPr userDrawn="1"/>
          </p:nvSpPr>
          <p:spPr>
            <a:xfrm>
              <a:off x="1648027" y="5768745"/>
              <a:ext cx="2496260" cy="769441"/>
            </a:xfrm>
            <a:prstGeom prst="rect">
              <a:avLst/>
            </a:prstGeom>
            <a:noFill/>
          </p:spPr>
          <p:txBody>
            <a:bodyPr wrap="none" lIns="91440" tIns="45720" rIns="91440" bIns="45720">
              <a:spAutoFit/>
            </a:bodyPr>
            <a:lstStyle/>
            <a:p>
              <a:pPr algn="ctr"/>
              <a:r>
                <a:rPr lang="en-US" sz="4400" dirty="0">
                  <a:ln w="0"/>
                  <a:solidFill>
                    <a:prstClr val="black">
                      <a:lumMod val="50000"/>
                      <a:lumOff val="50000"/>
                    </a:prstClr>
                  </a:solidFill>
                  <a:latin typeface="Calibri"/>
                </a:rPr>
                <a:t>Walk-through</a:t>
              </a:r>
            </a:p>
          </p:txBody>
        </p:sp>
      </p:grpSp>
    </p:spTree>
    <p:extLst>
      <p:ext uri="{BB962C8B-B14F-4D97-AF65-F5344CB8AC3E}">
        <p14:creationId xmlns:p14="http://schemas.microsoft.com/office/powerpoint/2010/main" val="359632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2025" y="304800"/>
            <a:ext cx="10972800" cy="1143000"/>
          </a:xfrm>
        </p:spPr>
        <p:txBody>
          <a:bodyPr/>
          <a:lstStyle>
            <a:lvl1pPr>
              <a:defRPr baseline="0">
                <a:solidFill>
                  <a:schemeClr val="tx1">
                    <a:lumMod val="50000"/>
                    <a:lumOff val="50000"/>
                  </a:schemeClr>
                </a:solidFill>
              </a:defRPr>
            </a:lvl1pPr>
          </a:lstStyle>
          <a:p>
            <a:r>
              <a:rPr lang="en-US" dirty="0"/>
              <a:t>Resources Icon Set</a:t>
            </a:r>
          </a:p>
        </p:txBody>
      </p:sp>
      <p:grpSp>
        <p:nvGrpSpPr>
          <p:cNvPr id="30" name="Group 29"/>
          <p:cNvGrpSpPr/>
          <p:nvPr userDrawn="1"/>
        </p:nvGrpSpPr>
        <p:grpSpPr>
          <a:xfrm>
            <a:off x="1625600" y="1600969"/>
            <a:ext cx="6866136" cy="939800"/>
            <a:chOff x="339804" y="2839730"/>
            <a:chExt cx="5149602" cy="939800"/>
          </a:xfrm>
        </p:grpSpPr>
        <p:pic>
          <p:nvPicPr>
            <p:cNvPr id="31" name="Picture 30"/>
            <p:cNvPicPr>
              <a:picLocks noChangeAspect="1"/>
            </p:cNvPicPr>
            <p:nvPr/>
          </p:nvPicPr>
          <p:blipFill rotWithShape="1">
            <a:blip r:embed="rId2" cstate="email">
              <a:grayscl/>
              <a:extLst>
                <a:ext uri="{28A0092B-C50C-407E-A947-70E740481C1C}">
                  <a14:useLocalDpi xmlns:a14="http://schemas.microsoft.com/office/drawing/2010/main" val="0"/>
                </a:ext>
              </a:extLst>
            </a:blip>
            <a:srcRect l="9793" t="12383" r="7421" b="13673"/>
            <a:stretch/>
          </p:blipFill>
          <p:spPr>
            <a:xfrm>
              <a:off x="339804" y="2839730"/>
              <a:ext cx="798518" cy="939800"/>
            </a:xfrm>
            <a:prstGeom prst="rect">
              <a:avLst/>
            </a:prstGeom>
            <a:noFill/>
          </p:spPr>
        </p:pic>
        <p:pic>
          <p:nvPicPr>
            <p:cNvPr id="32" name="Picture 31"/>
            <p:cNvPicPr>
              <a:picLocks noChangeAspect="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val="0"/>
                </a:ext>
              </a:extLst>
            </a:blip>
            <a:srcRect l="11361" t="43406" r="23086" b="19945"/>
            <a:stretch/>
          </p:blipFill>
          <p:spPr>
            <a:xfrm>
              <a:off x="989824" y="3195494"/>
              <a:ext cx="4499582" cy="548640"/>
            </a:xfrm>
            <a:prstGeom prst="rect">
              <a:avLst/>
            </a:prstGeom>
            <a:noFill/>
          </p:spPr>
        </p:pic>
      </p:grpSp>
      <p:grpSp>
        <p:nvGrpSpPr>
          <p:cNvPr id="52" name="Group 51"/>
          <p:cNvGrpSpPr/>
          <p:nvPr userDrawn="1"/>
        </p:nvGrpSpPr>
        <p:grpSpPr>
          <a:xfrm>
            <a:off x="1625600" y="2577699"/>
            <a:ext cx="2329189" cy="704088"/>
            <a:chOff x="2739069" y="3904855"/>
            <a:chExt cx="1746892" cy="704088"/>
          </a:xfrm>
        </p:grpSpPr>
        <p:pic>
          <p:nvPicPr>
            <p:cNvPr id="53" name="Picture 52"/>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l="8489" t="9934" r="57941" b="4437"/>
            <a:stretch/>
          </p:blipFill>
          <p:spPr>
            <a:xfrm>
              <a:off x="2739069" y="3904855"/>
              <a:ext cx="741552" cy="704088"/>
            </a:xfrm>
            <a:prstGeom prst="rect">
              <a:avLst/>
            </a:prstGeom>
            <a:effectLst/>
          </p:spPr>
        </p:pic>
        <p:pic>
          <p:nvPicPr>
            <p:cNvPr id="54" name="Picture 53"/>
            <p:cNvPicPr>
              <a:picLocks noChangeAspect="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val="0"/>
                </a:ext>
              </a:extLst>
            </a:blip>
            <a:srcRect l="43169" t="19452" r="4740" b="9719"/>
            <a:stretch/>
          </p:blipFill>
          <p:spPr>
            <a:xfrm>
              <a:off x="3432307" y="4078905"/>
              <a:ext cx="1053654" cy="522924"/>
            </a:xfrm>
            <a:prstGeom prst="rect">
              <a:avLst/>
            </a:prstGeom>
          </p:spPr>
        </p:pic>
      </p:grpSp>
      <p:grpSp>
        <p:nvGrpSpPr>
          <p:cNvPr id="58" name="Group 57"/>
          <p:cNvGrpSpPr/>
          <p:nvPr userDrawn="1"/>
        </p:nvGrpSpPr>
        <p:grpSpPr>
          <a:xfrm>
            <a:off x="1651774" y="4412796"/>
            <a:ext cx="7459900" cy="795342"/>
            <a:chOff x="494406" y="4925950"/>
            <a:chExt cx="5594925" cy="795342"/>
          </a:xfrm>
        </p:grpSpPr>
        <p:pic>
          <p:nvPicPr>
            <p:cNvPr id="59" name="Picture 58"/>
            <p:cNvPicPr>
              <a:picLocks noChangeAspect="1"/>
            </p:cNvPicPr>
            <p:nvPr/>
          </p:nvPicPr>
          <p:blipFill>
            <a:blip r:embed="rId6" cstate="email">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94406" y="4925950"/>
              <a:ext cx="704088" cy="707197"/>
            </a:xfrm>
            <a:prstGeom prst="rect">
              <a:avLst/>
            </a:prstGeom>
            <a:effectLst/>
          </p:spPr>
        </p:pic>
        <p:sp>
          <p:nvSpPr>
            <p:cNvPr id="60" name="Title 1"/>
            <p:cNvSpPr txBox="1">
              <a:spLocks/>
            </p:cNvSpPr>
            <p:nvPr/>
          </p:nvSpPr>
          <p:spPr>
            <a:xfrm>
              <a:off x="1104006" y="5061377"/>
              <a:ext cx="4985325" cy="659915"/>
            </a:xfrm>
            <a:prstGeom prst="rect">
              <a:avLst/>
            </a:prstGeom>
            <a:noFill/>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400" b="0" spc="-150" dirty="0">
                  <a:solidFill>
                    <a:prstClr val="black">
                      <a:lumMod val="50000"/>
                      <a:lumOff val="50000"/>
                    </a:prstClr>
                  </a:solidFill>
                </a:rPr>
                <a:t>Class Workbook</a:t>
              </a:r>
            </a:p>
          </p:txBody>
        </p:sp>
      </p:grpSp>
      <p:grpSp>
        <p:nvGrpSpPr>
          <p:cNvPr id="61" name="Group 60"/>
          <p:cNvGrpSpPr/>
          <p:nvPr userDrawn="1"/>
        </p:nvGrpSpPr>
        <p:grpSpPr>
          <a:xfrm>
            <a:off x="7060607" y="5553235"/>
            <a:ext cx="4039265" cy="931207"/>
            <a:chOff x="4616683" y="4251129"/>
            <a:chExt cx="3029449" cy="931207"/>
          </a:xfrm>
        </p:grpSpPr>
        <p:sp>
          <p:nvSpPr>
            <p:cNvPr id="62" name="5-Point Star 61"/>
            <p:cNvSpPr/>
            <p:nvPr/>
          </p:nvSpPr>
          <p:spPr>
            <a:xfrm>
              <a:off x="4616683" y="4251129"/>
              <a:ext cx="704088" cy="704088"/>
            </a:xfrm>
            <a:prstGeom prst="star5">
              <a:avLst>
                <a:gd name="adj" fmla="val 26014"/>
                <a:gd name="hf" fmla="val 105146"/>
                <a:gd name="vf" fmla="val 110557"/>
              </a:avLst>
            </a:prstGeom>
            <a:noFill/>
            <a:ln w="57150">
              <a:solidFill>
                <a:srgbClr val="9B9B9C"/>
              </a:solidFill>
            </a:ln>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dirty="0">
                <a:solidFill>
                  <a:prstClr val="black"/>
                </a:solidFill>
              </a:endParaRPr>
            </a:p>
          </p:txBody>
        </p:sp>
        <p:sp>
          <p:nvSpPr>
            <p:cNvPr id="63" name="TextBox 62"/>
            <p:cNvSpPr txBox="1"/>
            <p:nvPr/>
          </p:nvSpPr>
          <p:spPr>
            <a:xfrm>
              <a:off x="5474768" y="4412895"/>
              <a:ext cx="2171364" cy="769441"/>
            </a:xfrm>
            <a:prstGeom prst="rect">
              <a:avLst/>
            </a:prstGeom>
            <a:effectLst>
              <a:outerShdw blurRad="76200" dir="13500000" sy="23000" kx="1200000" algn="br" rotWithShape="0">
                <a:prstClr val="black">
                  <a:alpha val="20000"/>
                </a:prstClr>
              </a:outerShdw>
            </a:effectLst>
          </p:spPr>
          <p:txBody>
            <a:bodyPr wrap="none" lIns="91440" tIns="45720" rIns="91440" bIns="45720">
              <a:spAutoFit/>
            </a:bodyPr>
            <a:lstStyle>
              <a:defPPr>
                <a:defRPr lang="en-US"/>
              </a:defPPr>
              <a:lvl1pPr algn="ctr">
                <a:defRPr sz="4400" b="1" cap="none" spc="0">
                  <a:ln w="0"/>
                  <a:effectLst>
                    <a:outerShdw blurRad="38100" dist="38100" dir="2700000" algn="tl">
                      <a:srgbClr val="000000">
                        <a:alpha val="43137"/>
                      </a:srgbClr>
                    </a:outerShdw>
                  </a:effectLst>
                  <a:latin typeface="+mj-lt"/>
                </a:defRPr>
              </a:lvl1pPr>
            </a:lstStyle>
            <a:p>
              <a:r>
                <a:rPr lang="en-US" sz="4400" b="0" spc="-150" dirty="0">
                  <a:solidFill>
                    <a:prstClr val="black">
                      <a:lumMod val="50000"/>
                      <a:lumOff val="50000"/>
                    </a:prstClr>
                  </a:solidFill>
                  <a:effectLst/>
                </a:rPr>
                <a:t>Recommend</a:t>
              </a:r>
              <a:endParaRPr lang="en-US" sz="4400" b="0" spc="-150" dirty="0">
                <a:ln w="3175">
                  <a:noFill/>
                </a:ln>
                <a:solidFill>
                  <a:prstClr val="black">
                    <a:lumMod val="50000"/>
                    <a:lumOff val="50000"/>
                  </a:prstClr>
                </a:solidFill>
                <a:effectLst/>
              </a:endParaRPr>
            </a:p>
          </p:txBody>
        </p:sp>
      </p:grpSp>
      <p:grpSp>
        <p:nvGrpSpPr>
          <p:cNvPr id="3" name="Group 2"/>
          <p:cNvGrpSpPr/>
          <p:nvPr userDrawn="1"/>
        </p:nvGrpSpPr>
        <p:grpSpPr>
          <a:xfrm>
            <a:off x="1651774" y="3429008"/>
            <a:ext cx="7480220" cy="801263"/>
            <a:chOff x="1895664" y="3563510"/>
            <a:chExt cx="5610165" cy="801263"/>
          </a:xfrm>
        </p:grpSpPr>
        <p:sp>
          <p:nvSpPr>
            <p:cNvPr id="57" name="Title 1"/>
            <p:cNvSpPr txBox="1">
              <a:spLocks/>
            </p:cNvSpPr>
            <p:nvPr/>
          </p:nvSpPr>
          <p:spPr>
            <a:xfrm>
              <a:off x="2520504" y="3704858"/>
              <a:ext cx="4985325" cy="659915"/>
            </a:xfrm>
            <a:prstGeom prst="rect">
              <a:avLst/>
            </a:prstGeom>
            <a:noFill/>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400" b="0" spc="-150" dirty="0">
                  <a:solidFill>
                    <a:prstClr val="black">
                      <a:lumMod val="50000"/>
                      <a:lumOff val="50000"/>
                    </a:prstClr>
                  </a:solidFill>
                </a:rPr>
                <a:t>Leadership Resource</a:t>
              </a:r>
            </a:p>
          </p:txBody>
        </p:sp>
        <p:pic>
          <p:nvPicPr>
            <p:cNvPr id="64" name="Picture 63"/>
            <p:cNvPicPr>
              <a:picLocks noChangeAspect="1"/>
            </p:cNvPicPr>
            <p:nvPr userDrawn="1"/>
          </p:nvPicPr>
          <p:blipFill>
            <a:blip r:embed="rId7" cstate="email">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895664" y="3563510"/>
              <a:ext cx="707836" cy="704088"/>
            </a:xfrm>
            <a:prstGeom prst="rect">
              <a:avLst/>
            </a:prstGeom>
            <a:noFill/>
            <a:ln>
              <a:noFill/>
            </a:ln>
            <a:effectLst/>
          </p:spPr>
        </p:pic>
      </p:grpSp>
    </p:spTree>
    <p:extLst>
      <p:ext uri="{BB962C8B-B14F-4D97-AF65-F5344CB8AC3E}">
        <p14:creationId xmlns:p14="http://schemas.microsoft.com/office/powerpoint/2010/main" val="33638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Measure Icon Set</a:t>
            </a:r>
          </a:p>
        </p:txBody>
      </p:sp>
      <p:grpSp>
        <p:nvGrpSpPr>
          <p:cNvPr id="33" name="Group 32"/>
          <p:cNvGrpSpPr/>
          <p:nvPr userDrawn="1"/>
        </p:nvGrpSpPr>
        <p:grpSpPr>
          <a:xfrm>
            <a:off x="1899628" y="1751893"/>
            <a:ext cx="2316229" cy="897531"/>
            <a:chOff x="682382" y="2809713"/>
            <a:chExt cx="1737172" cy="897531"/>
          </a:xfrm>
        </p:grpSpPr>
        <p:grpSp>
          <p:nvGrpSpPr>
            <p:cNvPr id="34" name="Group 33"/>
            <p:cNvGrpSpPr/>
            <p:nvPr/>
          </p:nvGrpSpPr>
          <p:grpSpPr>
            <a:xfrm>
              <a:off x="682382" y="2809713"/>
              <a:ext cx="574769" cy="704088"/>
              <a:chOff x="682382" y="2809713"/>
              <a:chExt cx="574769" cy="704088"/>
            </a:xfrm>
          </p:grpSpPr>
          <p:sp>
            <p:nvSpPr>
              <p:cNvPr id="36" name="Flowchart: Connector 35"/>
              <p:cNvSpPr/>
              <p:nvPr/>
            </p:nvSpPr>
            <p:spPr>
              <a:xfrm>
                <a:off x="682382" y="2809713"/>
                <a:ext cx="574769" cy="704088"/>
              </a:xfrm>
              <a:prstGeom prst="flowChartConnector">
                <a:avLst/>
              </a:prstGeom>
              <a:solidFill>
                <a:srgbClr val="BFBFBF"/>
              </a:solidFill>
              <a:ln>
                <a:solidFill>
                  <a:srgbClr val="BCBCBC"/>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41" name="Picture 4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718578" y="2937803"/>
                <a:ext cx="516386" cy="516386"/>
              </a:xfrm>
              <a:prstGeom prst="rect">
                <a:avLst/>
              </a:prstGeom>
            </p:spPr>
          </p:pic>
        </p:grpSp>
        <p:sp>
          <p:nvSpPr>
            <p:cNvPr id="35" name="Rectangle 34"/>
            <p:cNvSpPr/>
            <p:nvPr/>
          </p:nvSpPr>
          <p:spPr>
            <a:xfrm>
              <a:off x="1212733" y="2937803"/>
              <a:ext cx="1206821" cy="769441"/>
            </a:xfrm>
            <a:prstGeom prst="rect">
              <a:avLst/>
            </a:prstGeom>
            <a:noFill/>
          </p:spPr>
          <p:txBody>
            <a:bodyPr wrap="none" lIns="91440" tIns="45720" rIns="91440" bIns="45720">
              <a:spAutoFit/>
            </a:bodyPr>
            <a:lstStyle/>
            <a:p>
              <a:pPr algn="ctr"/>
              <a:r>
                <a:rPr lang="en-US" sz="4400" spc="-150" dirty="0">
                  <a:ln w="0"/>
                  <a:solidFill>
                    <a:srgbClr val="7C858C"/>
                  </a:solidFill>
                  <a:latin typeface="Calibri"/>
                </a:rPr>
                <a:t>Survey</a:t>
              </a:r>
            </a:p>
          </p:txBody>
        </p:sp>
      </p:grpSp>
      <p:grpSp>
        <p:nvGrpSpPr>
          <p:cNvPr id="42" name="Group 41"/>
          <p:cNvGrpSpPr/>
          <p:nvPr userDrawn="1"/>
        </p:nvGrpSpPr>
        <p:grpSpPr>
          <a:xfrm>
            <a:off x="1830832" y="2716484"/>
            <a:ext cx="3486467" cy="859554"/>
            <a:chOff x="638405" y="963896"/>
            <a:chExt cx="2614850" cy="859554"/>
          </a:xfrm>
        </p:grpSpPr>
        <p:grpSp>
          <p:nvGrpSpPr>
            <p:cNvPr id="43" name="Group 42"/>
            <p:cNvGrpSpPr/>
            <p:nvPr/>
          </p:nvGrpSpPr>
          <p:grpSpPr>
            <a:xfrm>
              <a:off x="638405" y="963896"/>
              <a:ext cx="618744" cy="704088"/>
              <a:chOff x="5422072" y="1246510"/>
              <a:chExt cx="618744" cy="704088"/>
            </a:xfrm>
          </p:grpSpPr>
          <p:sp>
            <p:nvSpPr>
              <p:cNvPr id="45" name="Flowchart: Connector 44"/>
              <p:cNvSpPr/>
              <p:nvPr/>
            </p:nvSpPr>
            <p:spPr>
              <a:xfrm>
                <a:off x="5422072" y="1246510"/>
                <a:ext cx="618744" cy="704088"/>
              </a:xfrm>
              <a:prstGeom prst="flowChartConnector">
                <a:avLst/>
              </a:prstGeom>
              <a:solidFill>
                <a:srgbClr val="BFBFBF"/>
              </a:solidFill>
              <a:ln>
                <a:solidFill>
                  <a:srgbClr val="BCBCBC"/>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46" name="Picture 4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64744" y="1336623"/>
                <a:ext cx="533400" cy="533400"/>
              </a:xfrm>
              <a:prstGeom prst="rect">
                <a:avLst/>
              </a:prstGeom>
            </p:spPr>
          </p:pic>
        </p:grpSp>
        <p:sp>
          <p:nvSpPr>
            <p:cNvPr id="44" name="Rectangle 43"/>
            <p:cNvSpPr/>
            <p:nvPr/>
          </p:nvSpPr>
          <p:spPr>
            <a:xfrm>
              <a:off x="1254006" y="1054009"/>
              <a:ext cx="1999249" cy="769441"/>
            </a:xfrm>
            <a:prstGeom prst="rect">
              <a:avLst/>
            </a:prstGeom>
            <a:noFill/>
          </p:spPr>
          <p:txBody>
            <a:bodyPr wrap="none" lIns="91440" tIns="45720" rIns="91440" bIns="45720">
              <a:spAutoFit/>
            </a:bodyPr>
            <a:lstStyle/>
            <a:p>
              <a:pPr algn="ctr"/>
              <a:r>
                <a:rPr lang="en-US" sz="4400" spc="-150" dirty="0">
                  <a:ln w="0"/>
                  <a:solidFill>
                    <a:srgbClr val="7C858C"/>
                  </a:solidFill>
                  <a:latin typeface="Calibri"/>
                </a:rPr>
                <a:t>Assignment</a:t>
              </a:r>
            </a:p>
          </p:txBody>
        </p:sp>
      </p:grpSp>
      <p:grpSp>
        <p:nvGrpSpPr>
          <p:cNvPr id="47" name="Group 46"/>
          <p:cNvGrpSpPr/>
          <p:nvPr userDrawn="1"/>
        </p:nvGrpSpPr>
        <p:grpSpPr>
          <a:xfrm>
            <a:off x="1830832" y="3657600"/>
            <a:ext cx="3501696" cy="869572"/>
            <a:chOff x="630786" y="1848792"/>
            <a:chExt cx="2626272" cy="869572"/>
          </a:xfrm>
        </p:grpSpPr>
        <p:grpSp>
          <p:nvGrpSpPr>
            <p:cNvPr id="48" name="Group 47"/>
            <p:cNvGrpSpPr/>
            <p:nvPr/>
          </p:nvGrpSpPr>
          <p:grpSpPr>
            <a:xfrm>
              <a:off x="630786" y="1848792"/>
              <a:ext cx="626364" cy="704088"/>
              <a:chOff x="5716525" y="3848365"/>
              <a:chExt cx="626364" cy="704088"/>
            </a:xfrm>
            <a:effectLst>
              <a:outerShdw blurRad="76200" dir="13500000" sy="23000" kx="1200000" algn="br" rotWithShape="0">
                <a:prstClr val="black">
                  <a:alpha val="20000"/>
                </a:prstClr>
              </a:outerShdw>
            </a:effectLst>
          </p:grpSpPr>
          <p:sp>
            <p:nvSpPr>
              <p:cNvPr id="50" name="Flowchart: Connector 49"/>
              <p:cNvSpPr/>
              <p:nvPr/>
            </p:nvSpPr>
            <p:spPr>
              <a:xfrm>
                <a:off x="5716525" y="3848365"/>
                <a:ext cx="626364" cy="704088"/>
              </a:xfrm>
              <a:prstGeom prst="flowChartConnector">
                <a:avLst/>
              </a:prstGeom>
              <a:solidFill>
                <a:srgbClr val="BFBFBF"/>
              </a:solidFill>
              <a:ln>
                <a:solidFill>
                  <a:srgbClr val="BC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79814" y="3945592"/>
                <a:ext cx="512783" cy="500476"/>
              </a:xfrm>
              <a:prstGeom prst="rect">
                <a:avLst/>
              </a:prstGeom>
            </p:spPr>
          </p:pic>
        </p:grpSp>
        <p:sp>
          <p:nvSpPr>
            <p:cNvPr id="49" name="Rectangle 48"/>
            <p:cNvSpPr/>
            <p:nvPr/>
          </p:nvSpPr>
          <p:spPr>
            <a:xfrm>
              <a:off x="1234966" y="1948923"/>
              <a:ext cx="2022092" cy="769441"/>
            </a:xfrm>
            <a:prstGeom prst="rect">
              <a:avLst/>
            </a:prstGeom>
            <a:noFill/>
          </p:spPr>
          <p:txBody>
            <a:bodyPr wrap="none" lIns="91440" tIns="45720" rIns="91440" bIns="45720">
              <a:spAutoFit/>
            </a:bodyPr>
            <a:lstStyle/>
            <a:p>
              <a:pPr algn="ctr"/>
              <a:r>
                <a:rPr lang="en-US" sz="4400" spc="-150" dirty="0">
                  <a:ln w="0"/>
                  <a:solidFill>
                    <a:srgbClr val="7C858C"/>
                  </a:solidFill>
                  <a:latin typeface="Calibri"/>
                </a:rPr>
                <a:t>Assessment</a:t>
              </a:r>
            </a:p>
          </p:txBody>
        </p:sp>
      </p:grpSp>
      <p:grpSp>
        <p:nvGrpSpPr>
          <p:cNvPr id="7" name="Group 6"/>
          <p:cNvGrpSpPr/>
          <p:nvPr userDrawn="1"/>
        </p:nvGrpSpPr>
        <p:grpSpPr>
          <a:xfrm>
            <a:off x="1830832" y="4838433"/>
            <a:ext cx="5022112" cy="811448"/>
            <a:chOff x="1373123" y="4838432"/>
            <a:chExt cx="3766584" cy="811448"/>
          </a:xfrm>
        </p:grpSpPr>
        <p:sp>
          <p:nvSpPr>
            <p:cNvPr id="19" name="Flowchart: Connector 18"/>
            <p:cNvSpPr>
              <a:spLocks noChangeAspect="1"/>
            </p:cNvSpPr>
            <p:nvPr userDrawn="1"/>
          </p:nvSpPr>
          <p:spPr>
            <a:xfrm>
              <a:off x="1373123" y="4838432"/>
              <a:ext cx="625020" cy="704088"/>
            </a:xfrm>
            <a:prstGeom prst="flowChartConnector">
              <a:avLst/>
            </a:prstGeom>
            <a:solidFill>
              <a:srgbClr val="BFBFBF"/>
            </a:solidFill>
            <a:ln>
              <a:solidFill>
                <a:srgbClr val="BCBCBC"/>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lumMod val="50000"/>
                    <a:lumOff val="50000"/>
                  </a:prstClr>
                </a:solidFill>
              </a:endParaRPr>
            </a:p>
          </p:txBody>
        </p:sp>
        <p:sp>
          <p:nvSpPr>
            <p:cNvPr id="20" name="Rectangle 19"/>
            <p:cNvSpPr/>
            <p:nvPr userDrawn="1"/>
          </p:nvSpPr>
          <p:spPr>
            <a:xfrm>
              <a:off x="1977303" y="4880439"/>
              <a:ext cx="3162404" cy="769441"/>
            </a:xfrm>
            <a:prstGeom prst="rect">
              <a:avLst/>
            </a:prstGeom>
            <a:noFill/>
          </p:spPr>
          <p:txBody>
            <a:bodyPr wrap="none" lIns="91440" tIns="45720" rIns="91440" bIns="45720">
              <a:spAutoFit/>
            </a:bodyPr>
            <a:lstStyle/>
            <a:p>
              <a:pPr algn="ctr"/>
              <a:r>
                <a:rPr lang="en-US" sz="4400" dirty="0">
                  <a:ln w="0"/>
                  <a:solidFill>
                    <a:prstClr val="black">
                      <a:lumMod val="50000"/>
                      <a:lumOff val="50000"/>
                    </a:prstClr>
                  </a:solidFill>
                  <a:latin typeface="Calibri"/>
                </a:rPr>
                <a:t>Knowledge Check</a:t>
              </a:r>
            </a:p>
          </p:txBody>
        </p:sp>
        <p:pic>
          <p:nvPicPr>
            <p:cNvPr id="6" name="Picture 5"/>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424719" y="4961876"/>
              <a:ext cx="457200" cy="457200"/>
            </a:xfrm>
            <a:prstGeom prst="rect">
              <a:avLst/>
            </a:prstGeom>
          </p:spPr>
        </p:pic>
      </p:grpSp>
    </p:spTree>
    <p:extLst>
      <p:ext uri="{BB962C8B-B14F-4D97-AF65-F5344CB8AC3E}">
        <p14:creationId xmlns:p14="http://schemas.microsoft.com/office/powerpoint/2010/main" val="30109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Workday Set</a:t>
            </a:r>
          </a:p>
        </p:txBody>
      </p:sp>
      <p:grpSp>
        <p:nvGrpSpPr>
          <p:cNvPr id="20" name="Group 19"/>
          <p:cNvGrpSpPr/>
          <p:nvPr userDrawn="1"/>
        </p:nvGrpSpPr>
        <p:grpSpPr>
          <a:xfrm>
            <a:off x="2643810" y="4238751"/>
            <a:ext cx="3203863" cy="844249"/>
            <a:chOff x="405940" y="1507253"/>
            <a:chExt cx="2402898" cy="844249"/>
          </a:xfrm>
        </p:grpSpPr>
        <p:pic>
          <p:nvPicPr>
            <p:cNvPr id="21" name="Picture 2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5940" y="1507253"/>
              <a:ext cx="599927" cy="704088"/>
            </a:xfrm>
            <a:prstGeom prst="flowChartConnector">
              <a:avLst/>
            </a:prstGeom>
            <a:effectLst>
              <a:outerShdw blurRad="76200" dir="13500000" sy="23000" kx="1200000" algn="br" rotWithShape="0">
                <a:prstClr val="black">
                  <a:alpha val="20000"/>
                </a:prstClr>
              </a:outerShdw>
            </a:effectLst>
          </p:spPr>
        </p:pic>
        <p:sp>
          <p:nvSpPr>
            <p:cNvPr id="22" name="TextBox 21"/>
            <p:cNvSpPr txBox="1"/>
            <p:nvPr/>
          </p:nvSpPr>
          <p:spPr>
            <a:xfrm>
              <a:off x="809466" y="1582061"/>
              <a:ext cx="1999372" cy="769441"/>
            </a:xfrm>
            <a:prstGeom prst="rect">
              <a:avLst/>
            </a:prstGeom>
            <a:noFill/>
          </p:spPr>
          <p:txBody>
            <a:bodyPr wrap="square" rtlCol="0">
              <a:spAutoFit/>
            </a:bodyPr>
            <a:lstStyle>
              <a:defPPr>
                <a:defRPr lang="en-US"/>
              </a:defPPr>
              <a:lvl1pPr lvl="0">
                <a:defRPr sz="4400" b="0">
                  <a:solidFill>
                    <a:schemeClr val="accent4">
                      <a:lumMod val="50000"/>
                    </a:schemeClr>
                  </a:solidFill>
                  <a:effectLst>
                    <a:innerShdw blurRad="63500" dist="50800" dir="27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z="4400" spc="-150" dirty="0">
                  <a:solidFill>
                    <a:srgbClr val="7C858C"/>
                  </a:solidFill>
                  <a:effectLst/>
                  <a:latin typeface="Calibri"/>
                </a:rPr>
                <a:t>Benefits</a:t>
              </a:r>
            </a:p>
          </p:txBody>
        </p:sp>
      </p:grpSp>
      <p:grpSp>
        <p:nvGrpSpPr>
          <p:cNvPr id="23" name="Group 22"/>
          <p:cNvGrpSpPr/>
          <p:nvPr userDrawn="1"/>
        </p:nvGrpSpPr>
        <p:grpSpPr>
          <a:xfrm>
            <a:off x="2643809" y="1577851"/>
            <a:ext cx="3037351" cy="799902"/>
            <a:chOff x="413592" y="2744655"/>
            <a:chExt cx="2278013" cy="799902"/>
          </a:xfrm>
        </p:grpSpPr>
        <p:pic>
          <p:nvPicPr>
            <p:cNvPr id="24" name="Picture 23" descr="Screen Clipping"/>
            <p:cNvPicPr>
              <a:picLocks noChangeAspect="1"/>
            </p:cNvPicPr>
            <p:nvPr/>
          </p:nvPicPr>
          <p:blipFill rotWithShape="1">
            <a:blip r:embed="rId3" cstate="email">
              <a:extLst>
                <a:ext uri="{28A0092B-C50C-407E-A947-70E740481C1C}">
                  <a14:useLocalDpi xmlns:a14="http://schemas.microsoft.com/office/drawing/2010/main" val="0"/>
                </a:ext>
              </a:extLst>
            </a:blip>
            <a:srcRect l="2244" r="2244" b="1522"/>
            <a:stretch/>
          </p:blipFill>
          <p:spPr>
            <a:xfrm>
              <a:off x="413592" y="2744655"/>
              <a:ext cx="584416" cy="704088"/>
            </a:xfrm>
            <a:prstGeom prst="flowChartConnector">
              <a:avLst/>
            </a:prstGeom>
            <a:effectLst>
              <a:outerShdw blurRad="76200" dir="13500000" sy="23000" kx="1200000" algn="br" rotWithShape="0">
                <a:prstClr val="black">
                  <a:alpha val="20000"/>
                </a:prstClr>
              </a:outerShdw>
            </a:effectLst>
          </p:spPr>
        </p:pic>
        <p:sp>
          <p:nvSpPr>
            <p:cNvPr id="25" name="TextBox 24"/>
            <p:cNvSpPr txBox="1"/>
            <p:nvPr/>
          </p:nvSpPr>
          <p:spPr>
            <a:xfrm>
              <a:off x="828591" y="2775116"/>
              <a:ext cx="1863014" cy="769441"/>
            </a:xfrm>
            <a:prstGeom prst="rect">
              <a:avLst/>
            </a:prstGeom>
            <a:noFill/>
          </p:spPr>
          <p:txBody>
            <a:bodyPr wrap="square" rtlCol="0">
              <a:spAutoFit/>
            </a:bodyPr>
            <a:lstStyle>
              <a:defPPr>
                <a:defRPr lang="en-US"/>
              </a:defPPr>
              <a:lvl1pPr lvl="0">
                <a:defRPr sz="4400" b="1">
                  <a:ln>
                    <a:noFill/>
                  </a:ln>
                  <a:solidFill>
                    <a:schemeClr val="accent6">
                      <a:lumMod val="75000"/>
                    </a:schemeClr>
                  </a:solidFill>
                  <a:effectLst/>
                  <a:latin typeface="+mj-lt"/>
                  <a:ea typeface="Arial Unicode MS" panose="020B0604020202020204" pitchFamily="34" charset="-128"/>
                  <a:cs typeface="Arial Unicode MS" panose="020B0604020202020204" pitchFamily="34" charset="-128"/>
                </a:defRPr>
              </a:lvl1pPr>
            </a:lstStyle>
            <a:p>
              <a:r>
                <a:rPr lang="en-US" sz="4400" b="0" spc="-150" dirty="0">
                  <a:solidFill>
                    <a:srgbClr val="7C858C"/>
                  </a:solidFill>
                </a:rPr>
                <a:t>Career</a:t>
              </a:r>
            </a:p>
          </p:txBody>
        </p:sp>
      </p:grpSp>
      <p:grpSp>
        <p:nvGrpSpPr>
          <p:cNvPr id="26" name="Group 25"/>
          <p:cNvGrpSpPr/>
          <p:nvPr userDrawn="1"/>
        </p:nvGrpSpPr>
        <p:grpSpPr>
          <a:xfrm>
            <a:off x="2643809" y="2478286"/>
            <a:ext cx="3662127" cy="769441"/>
            <a:chOff x="443902" y="4015559"/>
            <a:chExt cx="2746595" cy="769441"/>
          </a:xfrm>
        </p:grpSpPr>
        <p:pic>
          <p:nvPicPr>
            <p:cNvPr id="27" name="Picture 26" descr="Screen Clipping"/>
            <p:cNvPicPr>
              <a:picLocks noChangeAspect="1"/>
            </p:cNvPicPr>
            <p:nvPr/>
          </p:nvPicPr>
          <p:blipFill rotWithShape="1">
            <a:blip r:embed="rId4" cstate="email">
              <a:extLst>
                <a:ext uri="{28A0092B-C50C-407E-A947-70E740481C1C}">
                  <a14:useLocalDpi xmlns:a14="http://schemas.microsoft.com/office/drawing/2010/main" val="0"/>
                </a:ext>
              </a:extLst>
            </a:blip>
            <a:srcRect l="2599" r="1"/>
            <a:stretch/>
          </p:blipFill>
          <p:spPr>
            <a:xfrm>
              <a:off x="443902" y="4015559"/>
              <a:ext cx="584417" cy="704088"/>
            </a:xfrm>
            <a:prstGeom prst="flowChartConnector">
              <a:avLst/>
            </a:prstGeom>
            <a:effectLst>
              <a:outerShdw blurRad="76200" dir="13500000" sy="23000" kx="1200000" algn="br" rotWithShape="0">
                <a:prstClr val="black">
                  <a:alpha val="20000"/>
                </a:prstClr>
              </a:outerShdw>
            </a:effectLst>
          </p:spPr>
        </p:pic>
        <p:sp>
          <p:nvSpPr>
            <p:cNvPr id="28" name="TextBox 27"/>
            <p:cNvSpPr txBox="1"/>
            <p:nvPr/>
          </p:nvSpPr>
          <p:spPr>
            <a:xfrm>
              <a:off x="847429" y="4015559"/>
              <a:ext cx="2343068" cy="769441"/>
            </a:xfrm>
            <a:prstGeom prst="rect">
              <a:avLst/>
            </a:prstGeom>
            <a:noFill/>
          </p:spPr>
          <p:txBody>
            <a:bodyPr wrap="square" rtlCol="0">
              <a:spAutoFit/>
            </a:bodyPr>
            <a:lstStyle>
              <a:defPPr>
                <a:defRPr lang="en-US"/>
              </a:defPPr>
              <a:lvl1pPr lvl="0">
                <a:defRPr sz="4400" b="0">
                  <a:solidFill>
                    <a:schemeClr val="accent4">
                      <a:lumMod val="50000"/>
                    </a:schemeClr>
                  </a:solidFill>
                  <a:effectLst>
                    <a:innerShdw blurRad="63500" dist="50800" dir="27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z="4400" spc="-150" dirty="0">
                  <a:solidFill>
                    <a:srgbClr val="7C858C"/>
                  </a:solidFill>
                  <a:effectLst/>
                  <a:latin typeface="Calibri"/>
                </a:rPr>
                <a:t>Directory</a:t>
              </a:r>
            </a:p>
          </p:txBody>
        </p:sp>
      </p:grpSp>
      <p:grpSp>
        <p:nvGrpSpPr>
          <p:cNvPr id="29" name="Group 28"/>
          <p:cNvGrpSpPr/>
          <p:nvPr userDrawn="1"/>
        </p:nvGrpSpPr>
        <p:grpSpPr>
          <a:xfrm>
            <a:off x="2643810" y="3330425"/>
            <a:ext cx="4221526" cy="828849"/>
            <a:chOff x="480225" y="5433487"/>
            <a:chExt cx="3166145" cy="828849"/>
          </a:xfrm>
        </p:grpSpPr>
        <p:pic>
          <p:nvPicPr>
            <p:cNvPr id="30" name="Picture 2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0225" y="5433487"/>
              <a:ext cx="595297" cy="704088"/>
            </a:xfrm>
            <a:prstGeom prst="rect">
              <a:avLst/>
            </a:prstGeom>
            <a:effectLst>
              <a:outerShdw blurRad="76200" dir="13500000" sy="23000" kx="1200000" algn="br" rotWithShape="0">
                <a:prstClr val="black">
                  <a:alpha val="20000"/>
                </a:prstClr>
              </a:outerShdw>
            </a:effectLst>
          </p:spPr>
        </p:pic>
        <p:sp>
          <p:nvSpPr>
            <p:cNvPr id="31" name="TextBox 30"/>
            <p:cNvSpPr txBox="1"/>
            <p:nvPr/>
          </p:nvSpPr>
          <p:spPr>
            <a:xfrm>
              <a:off x="883751" y="5492895"/>
              <a:ext cx="2762619" cy="769441"/>
            </a:xfrm>
            <a:prstGeom prst="rect">
              <a:avLst/>
            </a:prstGeom>
            <a:noFill/>
          </p:spPr>
          <p:txBody>
            <a:bodyPr wrap="square" rtlCol="0">
              <a:spAutoFit/>
            </a:bodyPr>
            <a:lstStyle>
              <a:defPPr>
                <a:defRPr lang="en-US"/>
              </a:defPPr>
              <a:lvl1pPr lvl="0">
                <a:defRPr sz="4400" b="0">
                  <a:solidFill>
                    <a:schemeClr val="accent4">
                      <a:lumMod val="50000"/>
                    </a:schemeClr>
                  </a:solidFill>
                  <a:effectLst>
                    <a:innerShdw blurRad="63500" dist="50800" dir="27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z="4400" spc="-150" dirty="0">
                  <a:solidFill>
                    <a:srgbClr val="7C858C"/>
                  </a:solidFill>
                  <a:effectLst/>
                  <a:latin typeface="Calibri"/>
                </a:rPr>
                <a:t>Expenses</a:t>
              </a:r>
            </a:p>
          </p:txBody>
        </p:sp>
      </p:grpSp>
      <p:grpSp>
        <p:nvGrpSpPr>
          <p:cNvPr id="39" name="Group 38"/>
          <p:cNvGrpSpPr/>
          <p:nvPr userDrawn="1"/>
        </p:nvGrpSpPr>
        <p:grpSpPr>
          <a:xfrm>
            <a:off x="2643809" y="5186186"/>
            <a:ext cx="3910678" cy="828449"/>
            <a:chOff x="3424745" y="999729"/>
            <a:chExt cx="2933008" cy="828449"/>
          </a:xfrm>
        </p:grpSpPr>
        <p:pic>
          <p:nvPicPr>
            <p:cNvPr id="40" name="Picture 39"/>
            <p:cNvPicPr>
              <a:picLocks noChangeAspect="1"/>
            </p:cNvPicPr>
            <p:nvPr/>
          </p:nvPicPr>
          <p:blipFill rotWithShape="1">
            <a:blip r:embed="rId6"/>
            <a:srcRect l="17747" t="6115" r="20302" b="31448"/>
            <a:stretch/>
          </p:blipFill>
          <p:spPr>
            <a:xfrm>
              <a:off x="3424745" y="999729"/>
              <a:ext cx="595297" cy="704088"/>
            </a:xfrm>
            <a:prstGeom prst="flowChartConnector">
              <a:avLst/>
            </a:prstGeom>
            <a:effectLst>
              <a:outerShdw blurRad="76200" dir="13500000" sy="23000" kx="1200000" algn="br" rotWithShape="0">
                <a:prstClr val="black">
                  <a:alpha val="20000"/>
                </a:prstClr>
              </a:outerShdw>
            </a:effectLst>
          </p:spPr>
        </p:pic>
        <p:sp>
          <p:nvSpPr>
            <p:cNvPr id="52" name="TextBox 51"/>
            <p:cNvSpPr txBox="1"/>
            <p:nvPr/>
          </p:nvSpPr>
          <p:spPr>
            <a:xfrm>
              <a:off x="3828272" y="1058737"/>
              <a:ext cx="2529481" cy="769441"/>
            </a:xfrm>
            <a:prstGeom prst="rect">
              <a:avLst/>
            </a:prstGeom>
            <a:noFill/>
          </p:spPr>
          <p:txBody>
            <a:bodyPr wrap="square" rtlCol="0">
              <a:spAutoFit/>
            </a:bodyPr>
            <a:lstStyle>
              <a:defPPr>
                <a:defRPr lang="en-US"/>
              </a:defPPr>
              <a:lvl1pPr lvl="0">
                <a:defRPr sz="4400" b="0">
                  <a:solidFill>
                    <a:schemeClr val="accent4">
                      <a:lumMod val="50000"/>
                    </a:schemeClr>
                  </a:solidFill>
                  <a:effectLst>
                    <a:innerShdw blurRad="63500" dist="50800" dir="27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z="4400" spc="-150" dirty="0">
                  <a:solidFill>
                    <a:srgbClr val="7C858C"/>
                  </a:solidFill>
                  <a:effectLst/>
                  <a:latin typeface="Calibri"/>
                </a:rPr>
                <a:t>Inbox</a:t>
              </a:r>
            </a:p>
          </p:txBody>
        </p:sp>
      </p:grpSp>
      <p:grpSp>
        <p:nvGrpSpPr>
          <p:cNvPr id="53" name="Group 52"/>
          <p:cNvGrpSpPr/>
          <p:nvPr userDrawn="1"/>
        </p:nvGrpSpPr>
        <p:grpSpPr>
          <a:xfrm>
            <a:off x="6669156" y="5171354"/>
            <a:ext cx="5088553" cy="843281"/>
            <a:chOff x="3502513" y="2765142"/>
            <a:chExt cx="3816415" cy="843281"/>
          </a:xfrm>
        </p:grpSpPr>
        <p:pic>
          <p:nvPicPr>
            <p:cNvPr id="54" name="Picture 53" descr="Screen Clippi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502513" y="2765142"/>
              <a:ext cx="557724" cy="704088"/>
            </a:xfrm>
            <a:prstGeom prst="flowChartConnector">
              <a:avLst/>
            </a:prstGeom>
            <a:effectLst>
              <a:outerShdw blurRad="76200" dir="13500000" sy="23000" kx="1200000" algn="br" rotWithShape="0">
                <a:prstClr val="black">
                  <a:alpha val="20000"/>
                </a:prstClr>
              </a:outerShdw>
            </a:effectLst>
          </p:spPr>
        </p:pic>
        <p:sp>
          <p:nvSpPr>
            <p:cNvPr id="55" name="TextBox 54"/>
            <p:cNvSpPr txBox="1"/>
            <p:nvPr/>
          </p:nvSpPr>
          <p:spPr>
            <a:xfrm>
              <a:off x="3852652" y="2838982"/>
              <a:ext cx="3466276" cy="769441"/>
            </a:xfrm>
            <a:prstGeom prst="rect">
              <a:avLst/>
            </a:prstGeom>
            <a:noFill/>
          </p:spPr>
          <p:txBody>
            <a:bodyPr wrap="square" rtlCol="0">
              <a:spAutoFit/>
            </a:bodyPr>
            <a:lstStyle>
              <a:defPPr>
                <a:defRPr lang="en-US"/>
              </a:defPPr>
              <a:lvl1pPr lvl="0">
                <a:defRPr sz="4400" b="0">
                  <a:solidFill>
                    <a:schemeClr val="accent4">
                      <a:lumMod val="50000"/>
                    </a:schemeClr>
                  </a:solidFill>
                  <a:effectLst>
                    <a:innerShdw blurRad="63500" dist="50800" dir="27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z="4400" spc="-150" dirty="0">
                  <a:solidFill>
                    <a:srgbClr val="7C858C"/>
                  </a:solidFill>
                  <a:effectLst/>
                  <a:latin typeface="Calibri"/>
                </a:rPr>
                <a:t>Onboarding</a:t>
              </a:r>
            </a:p>
          </p:txBody>
        </p:sp>
      </p:grpSp>
      <p:grpSp>
        <p:nvGrpSpPr>
          <p:cNvPr id="56" name="Group 55"/>
          <p:cNvGrpSpPr/>
          <p:nvPr userDrawn="1"/>
        </p:nvGrpSpPr>
        <p:grpSpPr>
          <a:xfrm>
            <a:off x="6669156" y="4302096"/>
            <a:ext cx="5001086" cy="781000"/>
            <a:chOff x="4294598" y="2732011"/>
            <a:chExt cx="3750815" cy="781000"/>
          </a:xfrm>
        </p:grpSpPr>
        <p:pic>
          <p:nvPicPr>
            <p:cNvPr id="57" name="Picture 56" descr="Screen Clipping"/>
            <p:cNvPicPr>
              <a:picLocks noChangeAspect="1"/>
            </p:cNvPicPr>
            <p:nvPr/>
          </p:nvPicPr>
          <p:blipFill rotWithShape="1">
            <a:blip r:embed="rId8" cstate="email">
              <a:extLst>
                <a:ext uri="{28A0092B-C50C-407E-A947-70E740481C1C}">
                  <a14:useLocalDpi xmlns:a14="http://schemas.microsoft.com/office/drawing/2010/main" val="0"/>
                </a:ext>
              </a:extLst>
            </a:blip>
            <a:srcRect l="1886" r="1"/>
            <a:stretch/>
          </p:blipFill>
          <p:spPr>
            <a:xfrm>
              <a:off x="4294598" y="2732011"/>
              <a:ext cx="559435" cy="704088"/>
            </a:xfrm>
            <a:prstGeom prst="flowChartConnector">
              <a:avLst/>
            </a:prstGeom>
            <a:effectLst>
              <a:outerShdw blurRad="76200" dir="13500000" sy="23000" kx="1200000" algn="br" rotWithShape="0">
                <a:prstClr val="black">
                  <a:alpha val="20000"/>
                </a:prstClr>
              </a:outerShdw>
            </a:effectLst>
          </p:spPr>
        </p:pic>
        <p:sp>
          <p:nvSpPr>
            <p:cNvPr id="58" name="TextBox 57"/>
            <p:cNvSpPr txBox="1"/>
            <p:nvPr/>
          </p:nvSpPr>
          <p:spPr>
            <a:xfrm>
              <a:off x="4675617" y="2743570"/>
              <a:ext cx="3369796" cy="769441"/>
            </a:xfrm>
            <a:prstGeom prst="rect">
              <a:avLst/>
            </a:prstGeom>
            <a:noFill/>
          </p:spPr>
          <p:txBody>
            <a:bodyPr wrap="square" rtlCol="0">
              <a:spAutoFit/>
            </a:bodyPr>
            <a:lstStyle/>
            <a:p>
              <a:r>
                <a:rPr lang="en-US" sz="4400" spc="-150" dirty="0">
                  <a:solidFill>
                    <a:srgbClr val="7C858C"/>
                  </a:solidFill>
                  <a:latin typeface="Calibri"/>
                  <a:ea typeface="Arial Unicode MS" panose="020B0604020202020204" pitchFamily="34" charset="-128"/>
                  <a:cs typeface="Arial Unicode MS" panose="020B0604020202020204" pitchFamily="34" charset="-128"/>
                </a:rPr>
                <a:t>Performance</a:t>
              </a:r>
            </a:p>
          </p:txBody>
        </p:sp>
      </p:grpSp>
      <p:grpSp>
        <p:nvGrpSpPr>
          <p:cNvPr id="59" name="Group 58"/>
          <p:cNvGrpSpPr/>
          <p:nvPr userDrawn="1"/>
        </p:nvGrpSpPr>
        <p:grpSpPr>
          <a:xfrm>
            <a:off x="6669157" y="1577733"/>
            <a:ext cx="2356665" cy="815639"/>
            <a:chOff x="4332803" y="4002596"/>
            <a:chExt cx="1767499" cy="815639"/>
          </a:xfrm>
        </p:grpSpPr>
        <p:pic>
          <p:nvPicPr>
            <p:cNvPr id="60" name="Picture 59"/>
            <p:cNvPicPr preferRelativeResize="0">
              <a:picLocks/>
            </p:cNvPicPr>
            <p:nvPr/>
          </p:nvPicPr>
          <p:blipFill rotWithShape="1">
            <a:blip r:embed="rId9"/>
            <a:srcRect l="16400" t="7802" r="16373" b="28450"/>
            <a:stretch/>
          </p:blipFill>
          <p:spPr>
            <a:xfrm>
              <a:off x="4332803" y="4002596"/>
              <a:ext cx="557723" cy="704088"/>
            </a:xfrm>
            <a:prstGeom prst="flowChartConnector">
              <a:avLst/>
            </a:prstGeom>
            <a:noFill/>
            <a:ln>
              <a:noFill/>
            </a:ln>
            <a:effectLst>
              <a:outerShdw blurRad="76200" dir="13500000" sy="23000" kx="1200000" algn="br" rotWithShape="0">
                <a:prstClr val="black">
                  <a:alpha val="20000"/>
                </a:prstClr>
              </a:outerShdw>
            </a:effectLst>
          </p:spPr>
        </p:pic>
        <p:sp>
          <p:nvSpPr>
            <p:cNvPr id="61" name="TextBox 60"/>
            <p:cNvSpPr txBox="1"/>
            <p:nvPr/>
          </p:nvSpPr>
          <p:spPr>
            <a:xfrm>
              <a:off x="4713821" y="4048794"/>
              <a:ext cx="1386481" cy="769441"/>
            </a:xfrm>
            <a:prstGeom prst="rect">
              <a:avLst/>
            </a:prstGeom>
            <a:noFill/>
          </p:spPr>
          <p:txBody>
            <a:bodyPr wrap="square" rtlCol="0">
              <a:spAutoFit/>
            </a:bodyPr>
            <a:lstStyle>
              <a:defPPr>
                <a:defRPr lang="en-US"/>
              </a:defPPr>
              <a:lvl1pPr>
                <a:defRPr sz="4400" b="0">
                  <a:solidFill>
                    <a:schemeClr val="accent4">
                      <a:lumMod val="50000"/>
                    </a:schemeClr>
                  </a:solidFill>
                  <a:effectLst>
                    <a:innerShdw blurRad="63500" dist="50800" dir="27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z="4400" spc="-150" dirty="0">
                  <a:solidFill>
                    <a:srgbClr val="7C858C"/>
                  </a:solidFill>
                  <a:effectLst/>
                  <a:latin typeface="Calibri"/>
                </a:rPr>
                <a:t>Time</a:t>
              </a:r>
            </a:p>
          </p:txBody>
        </p:sp>
      </p:grpSp>
      <p:grpSp>
        <p:nvGrpSpPr>
          <p:cNvPr id="62" name="Group 61"/>
          <p:cNvGrpSpPr/>
          <p:nvPr userDrawn="1"/>
        </p:nvGrpSpPr>
        <p:grpSpPr>
          <a:xfrm>
            <a:off x="6669156" y="2487284"/>
            <a:ext cx="1869721" cy="769441"/>
            <a:chOff x="3739530" y="4156145"/>
            <a:chExt cx="1402291" cy="769441"/>
          </a:xfrm>
        </p:grpSpPr>
        <p:pic>
          <p:nvPicPr>
            <p:cNvPr id="63" name="Picture 62" descr="Screen Clipping"/>
            <p:cNvPicPr>
              <a:picLocks noChangeAspect="1"/>
            </p:cNvPicPr>
            <p:nvPr/>
          </p:nvPicPr>
          <p:blipFill rotWithShape="1">
            <a:blip r:embed="rId10" cstate="email">
              <a:extLst>
                <a:ext uri="{28A0092B-C50C-407E-A947-70E740481C1C}">
                  <a14:useLocalDpi xmlns:a14="http://schemas.microsoft.com/office/drawing/2010/main" val="0"/>
                </a:ext>
              </a:extLst>
            </a:blip>
            <a:srcRect l="2947" t="-1" r="2947" b="2245"/>
            <a:stretch/>
          </p:blipFill>
          <p:spPr>
            <a:xfrm>
              <a:off x="3739530" y="4173784"/>
              <a:ext cx="557723" cy="704088"/>
            </a:xfrm>
            <a:prstGeom prst="flowChartConnector">
              <a:avLst/>
            </a:prstGeom>
            <a:effectLst>
              <a:outerShdw blurRad="76200" dir="13500000" sy="23000" kx="1200000" algn="br" rotWithShape="0">
                <a:prstClr val="black">
                  <a:alpha val="20000"/>
                </a:prstClr>
              </a:outerShdw>
            </a:effectLst>
          </p:spPr>
        </p:pic>
        <p:sp>
          <p:nvSpPr>
            <p:cNvPr id="64" name="TextBox 63"/>
            <p:cNvSpPr txBox="1"/>
            <p:nvPr/>
          </p:nvSpPr>
          <p:spPr>
            <a:xfrm>
              <a:off x="4121396" y="4156145"/>
              <a:ext cx="1020425" cy="769441"/>
            </a:xfrm>
            <a:prstGeom prst="rect">
              <a:avLst/>
            </a:prstGeom>
            <a:noFill/>
          </p:spPr>
          <p:txBody>
            <a:bodyPr wrap="square" rtlCol="0">
              <a:spAutoFit/>
            </a:bodyPr>
            <a:lstStyle>
              <a:defPPr>
                <a:defRPr lang="en-US"/>
              </a:defPPr>
              <a:lvl1pPr lvl="0">
                <a:defRPr sz="4400" b="0">
                  <a:solidFill>
                    <a:schemeClr val="accent4">
                      <a:lumMod val="50000"/>
                    </a:schemeClr>
                  </a:solidFill>
                  <a:effectLst>
                    <a:innerShdw blurRad="63500" dist="50800" dir="27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z="4400" spc="-150" dirty="0">
                  <a:solidFill>
                    <a:srgbClr val="7C858C"/>
                  </a:solidFill>
                  <a:effectLst/>
                  <a:latin typeface="Calibri"/>
                </a:rPr>
                <a:t>Pay</a:t>
              </a:r>
            </a:p>
          </p:txBody>
        </p:sp>
      </p:grpSp>
      <p:grpSp>
        <p:nvGrpSpPr>
          <p:cNvPr id="65" name="Group 64"/>
          <p:cNvGrpSpPr/>
          <p:nvPr userDrawn="1"/>
        </p:nvGrpSpPr>
        <p:grpSpPr>
          <a:xfrm>
            <a:off x="6669157" y="3445700"/>
            <a:ext cx="3439510" cy="819476"/>
            <a:chOff x="2420475" y="5951823"/>
            <a:chExt cx="2579632" cy="819476"/>
          </a:xfrm>
        </p:grpSpPr>
        <p:pic>
          <p:nvPicPr>
            <p:cNvPr id="66" name="Picture 65" descr="Screen Clippi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420475" y="5951823"/>
              <a:ext cx="563140" cy="704088"/>
            </a:xfrm>
            <a:prstGeom prst="flowChartConnector">
              <a:avLst/>
            </a:prstGeom>
            <a:effectLst>
              <a:outerShdw blurRad="76200" dir="13500000" sy="23000" kx="1200000" algn="br" rotWithShape="0">
                <a:prstClr val="black">
                  <a:alpha val="20000"/>
                </a:prstClr>
              </a:outerShdw>
            </a:effectLst>
          </p:spPr>
        </p:pic>
        <p:sp>
          <p:nvSpPr>
            <p:cNvPr id="67" name="TextBox 66"/>
            <p:cNvSpPr txBox="1"/>
            <p:nvPr/>
          </p:nvSpPr>
          <p:spPr>
            <a:xfrm>
              <a:off x="2770613" y="6001858"/>
              <a:ext cx="2229494" cy="769441"/>
            </a:xfrm>
            <a:prstGeom prst="rect">
              <a:avLst/>
            </a:prstGeom>
            <a:noFill/>
          </p:spPr>
          <p:txBody>
            <a:bodyPr wrap="square" rtlCol="0">
              <a:spAutoFit/>
            </a:bodyPr>
            <a:lstStyle>
              <a:defPPr>
                <a:defRPr lang="en-US"/>
              </a:defPPr>
              <a:lvl1pPr lvl="0">
                <a:defRPr sz="4400" b="1">
                  <a:ln>
                    <a:noFill/>
                  </a:ln>
                  <a:solidFill>
                    <a:schemeClr val="accent6">
                      <a:lumMod val="75000"/>
                    </a:schemeClr>
                  </a:solidFill>
                  <a:effectLst/>
                  <a:latin typeface="+mj-lt"/>
                  <a:ea typeface="Arial Unicode MS" panose="020B0604020202020204" pitchFamily="34" charset="-128"/>
                  <a:cs typeface="Arial Unicode MS" panose="020B0604020202020204" pitchFamily="34" charset="-128"/>
                </a:defRPr>
              </a:lvl1pPr>
            </a:lstStyle>
            <a:p>
              <a:r>
                <a:rPr lang="en-US" sz="4400" b="0" spc="-150" dirty="0">
                  <a:solidFill>
                    <a:srgbClr val="7C858C"/>
                  </a:solidFill>
                </a:rPr>
                <a:t>Time</a:t>
              </a:r>
              <a:r>
                <a:rPr lang="en-US" sz="4400" spc="-150" dirty="0">
                  <a:solidFill>
                    <a:srgbClr val="7C858C"/>
                  </a:solidFill>
                </a:rPr>
                <a:t> </a:t>
              </a:r>
              <a:r>
                <a:rPr lang="en-US" sz="4400" b="0" spc="-150" dirty="0">
                  <a:solidFill>
                    <a:srgbClr val="7C858C"/>
                  </a:solidFill>
                </a:rPr>
                <a:t>Off</a:t>
              </a:r>
            </a:p>
          </p:txBody>
        </p:sp>
      </p:grpSp>
    </p:spTree>
    <p:extLst>
      <p:ext uri="{BB962C8B-B14F-4D97-AF65-F5344CB8AC3E}">
        <p14:creationId xmlns:p14="http://schemas.microsoft.com/office/powerpoint/2010/main" val="511958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Training Timer</a:t>
            </a:r>
          </a:p>
        </p:txBody>
      </p:sp>
      <p:grpSp>
        <p:nvGrpSpPr>
          <p:cNvPr id="23" name="Group 22"/>
          <p:cNvGrpSpPr/>
          <p:nvPr userDrawn="1"/>
        </p:nvGrpSpPr>
        <p:grpSpPr>
          <a:xfrm>
            <a:off x="3454399" y="1680028"/>
            <a:ext cx="1562255" cy="1811337"/>
            <a:chOff x="838201" y="3890477"/>
            <a:chExt cx="1428981" cy="1811337"/>
          </a:xfrm>
        </p:grpSpPr>
        <p:pic>
          <p:nvPicPr>
            <p:cNvPr id="24" name="Picture 23"/>
            <p:cNvPicPr>
              <a:picLocks noChangeAspect="1"/>
            </p:cNvPicPr>
            <p:nvPr/>
          </p:nvPicPr>
          <p:blipFill>
            <a:blip r:embed="rId2" cstate="email">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38201" y="3890477"/>
              <a:ext cx="1428981" cy="1811337"/>
            </a:xfrm>
            <a:prstGeom prst="rect">
              <a:avLst/>
            </a:prstGeom>
          </p:spPr>
        </p:pic>
        <p:sp>
          <p:nvSpPr>
            <p:cNvPr id="25" name="Block Arc 24"/>
            <p:cNvSpPr/>
            <p:nvPr/>
          </p:nvSpPr>
          <p:spPr>
            <a:xfrm rot="5400000">
              <a:off x="988586" y="4436669"/>
              <a:ext cx="1128210" cy="1097280"/>
            </a:xfrm>
            <a:prstGeom prst="blockArc">
              <a:avLst>
                <a:gd name="adj1" fmla="val 10744584"/>
                <a:gd name="adj2" fmla="val 21460442"/>
                <a:gd name="adj3" fmla="val 11685"/>
              </a:avLst>
            </a:prstGeom>
            <a:solidFill>
              <a:schemeClr val="bg1">
                <a:lumMod val="75000"/>
              </a:schemeClr>
            </a:solidFill>
            <a:ln>
              <a:solidFill>
                <a:srgbClr val="9B9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solidFill>
              </a:endParaRPr>
            </a:p>
          </p:txBody>
        </p:sp>
        <p:sp>
          <p:nvSpPr>
            <p:cNvPr id="26" name="TextBox 25"/>
            <p:cNvSpPr txBox="1"/>
            <p:nvPr/>
          </p:nvSpPr>
          <p:spPr>
            <a:xfrm>
              <a:off x="1095491" y="4660017"/>
              <a:ext cx="914400" cy="707886"/>
            </a:xfrm>
            <a:prstGeom prst="rect">
              <a:avLst/>
            </a:prstGeom>
            <a:noFill/>
          </p:spPr>
          <p:txBody>
            <a:bodyPr wrap="square" rtlCol="0">
              <a:spAutoFit/>
            </a:bodyPr>
            <a:lstStyle/>
            <a:p>
              <a:pPr algn="ctr"/>
              <a:r>
                <a:rPr lang="en-US" sz="2000" dirty="0">
                  <a:solidFill>
                    <a:srgbClr val="959596"/>
                  </a:solidFill>
                  <a:latin typeface="Arial Black" panose="020B0A04020102020204" pitchFamily="34" charset="0"/>
                </a:rPr>
                <a:t>30</a:t>
              </a:r>
            </a:p>
            <a:p>
              <a:pPr algn="ctr"/>
              <a:r>
                <a:rPr lang="en-US" sz="2000" dirty="0">
                  <a:solidFill>
                    <a:srgbClr val="959596"/>
                  </a:solidFill>
                  <a:latin typeface="Arial Black" panose="020B0A04020102020204" pitchFamily="34" charset="0"/>
                </a:rPr>
                <a:t>min</a:t>
              </a:r>
            </a:p>
          </p:txBody>
        </p:sp>
      </p:grpSp>
      <p:sp>
        <p:nvSpPr>
          <p:cNvPr id="27" name="TextBox 26"/>
          <p:cNvSpPr txBox="1"/>
          <p:nvPr userDrawn="1"/>
        </p:nvSpPr>
        <p:spPr>
          <a:xfrm>
            <a:off x="914399" y="1458690"/>
            <a:ext cx="2231175" cy="442674"/>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solidFill>
                  <a:prstClr val="white"/>
                </a:solidFill>
                <a:latin typeface="Calibri"/>
              </a:rPr>
              <a:t>CUSTOMIZE</a:t>
            </a:r>
          </a:p>
        </p:txBody>
      </p:sp>
      <p:sp>
        <p:nvSpPr>
          <p:cNvPr id="28" name="TextBox 27"/>
          <p:cNvSpPr txBox="1"/>
          <p:nvPr userDrawn="1"/>
        </p:nvSpPr>
        <p:spPr>
          <a:xfrm>
            <a:off x="930696" y="3586798"/>
            <a:ext cx="2239521" cy="442674"/>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solidFill>
                  <a:prstClr val="white"/>
                </a:solidFill>
                <a:latin typeface="Calibri"/>
              </a:rPr>
              <a:t>READY MADE</a:t>
            </a:r>
          </a:p>
        </p:txBody>
      </p:sp>
      <p:grpSp>
        <p:nvGrpSpPr>
          <p:cNvPr id="29" name="Group 28"/>
          <p:cNvGrpSpPr/>
          <p:nvPr userDrawn="1"/>
        </p:nvGrpSpPr>
        <p:grpSpPr>
          <a:xfrm>
            <a:off x="3454401" y="4419601"/>
            <a:ext cx="1562253" cy="1811337"/>
            <a:chOff x="838201" y="3890477"/>
            <a:chExt cx="1428981" cy="1811337"/>
          </a:xfrm>
        </p:grpSpPr>
        <p:pic>
          <p:nvPicPr>
            <p:cNvPr id="37" name="Picture 36"/>
            <p:cNvPicPr>
              <a:picLocks noChangeAspect="1"/>
            </p:cNvPicPr>
            <p:nvPr/>
          </p:nvPicPr>
          <p:blipFill>
            <a:blip r:embed="rId2" cstate="email">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38201" y="3890477"/>
              <a:ext cx="1428981" cy="1811337"/>
            </a:xfrm>
            <a:prstGeom prst="rect">
              <a:avLst/>
            </a:prstGeom>
          </p:spPr>
        </p:pic>
        <p:sp>
          <p:nvSpPr>
            <p:cNvPr id="38" name="Block Arc 37"/>
            <p:cNvSpPr/>
            <p:nvPr/>
          </p:nvSpPr>
          <p:spPr>
            <a:xfrm rot="5400000">
              <a:off x="988586" y="4436669"/>
              <a:ext cx="1128210" cy="1097280"/>
            </a:xfrm>
            <a:prstGeom prst="blockArc">
              <a:avLst>
                <a:gd name="adj1" fmla="val 10744584"/>
                <a:gd name="adj2" fmla="val 21519113"/>
                <a:gd name="adj3" fmla="val 12401"/>
              </a:avLst>
            </a:prstGeom>
            <a:solidFill>
              <a:schemeClr val="bg1">
                <a:lumMod val="75000"/>
              </a:schemeClr>
            </a:solidFill>
            <a:ln>
              <a:solidFill>
                <a:srgbClr val="9B9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solidFill>
              </a:endParaRPr>
            </a:p>
          </p:txBody>
        </p:sp>
        <p:sp>
          <p:nvSpPr>
            <p:cNvPr id="39" name="TextBox 38"/>
            <p:cNvSpPr txBox="1"/>
            <p:nvPr/>
          </p:nvSpPr>
          <p:spPr>
            <a:xfrm>
              <a:off x="1095491" y="4660017"/>
              <a:ext cx="914400" cy="707886"/>
            </a:xfrm>
            <a:prstGeom prst="rect">
              <a:avLst/>
            </a:prstGeom>
            <a:noFill/>
          </p:spPr>
          <p:txBody>
            <a:bodyPr wrap="square" rtlCol="0">
              <a:spAutoFit/>
            </a:bodyPr>
            <a:lstStyle/>
            <a:p>
              <a:pPr algn="ctr"/>
              <a:r>
                <a:rPr lang="en-US" sz="2000" dirty="0">
                  <a:solidFill>
                    <a:srgbClr val="959596"/>
                  </a:solidFill>
                  <a:latin typeface="Arial Black" panose="020B0A04020102020204" pitchFamily="34" charset="0"/>
                </a:rPr>
                <a:t>30</a:t>
              </a:r>
            </a:p>
            <a:p>
              <a:pPr algn="ctr"/>
              <a:r>
                <a:rPr lang="en-US" sz="2000" dirty="0">
                  <a:solidFill>
                    <a:srgbClr val="959596"/>
                  </a:solidFill>
                  <a:latin typeface="Arial Black" panose="020B0A04020102020204" pitchFamily="34" charset="0"/>
                </a:rPr>
                <a:t>min</a:t>
              </a:r>
            </a:p>
          </p:txBody>
        </p:sp>
      </p:grpSp>
      <p:grpSp>
        <p:nvGrpSpPr>
          <p:cNvPr id="40" name="Group 39"/>
          <p:cNvGrpSpPr/>
          <p:nvPr userDrawn="1"/>
        </p:nvGrpSpPr>
        <p:grpSpPr>
          <a:xfrm>
            <a:off x="1121303" y="4419601"/>
            <a:ext cx="1592080" cy="1811337"/>
            <a:chOff x="838201" y="3890477"/>
            <a:chExt cx="1428981" cy="1811337"/>
          </a:xfrm>
        </p:grpSpPr>
        <p:pic>
          <p:nvPicPr>
            <p:cNvPr id="52" name="Picture 51"/>
            <p:cNvPicPr>
              <a:picLocks noChangeAspect="1"/>
            </p:cNvPicPr>
            <p:nvPr/>
          </p:nvPicPr>
          <p:blipFill>
            <a:blip r:embed="rId4" cstate="email">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38201" y="3890477"/>
              <a:ext cx="1428981" cy="1811337"/>
            </a:xfrm>
            <a:prstGeom prst="rect">
              <a:avLst/>
            </a:prstGeom>
          </p:spPr>
        </p:pic>
        <p:sp>
          <p:nvSpPr>
            <p:cNvPr id="53" name="Block Arc 52"/>
            <p:cNvSpPr/>
            <p:nvPr/>
          </p:nvSpPr>
          <p:spPr>
            <a:xfrm rot="5400000">
              <a:off x="988586" y="4436669"/>
              <a:ext cx="1128210" cy="1097280"/>
            </a:xfrm>
            <a:prstGeom prst="blockArc">
              <a:avLst>
                <a:gd name="adj1" fmla="val 10744584"/>
                <a:gd name="adj2" fmla="val 16019645"/>
                <a:gd name="adj3" fmla="val 12244"/>
              </a:avLst>
            </a:prstGeom>
            <a:solidFill>
              <a:schemeClr val="bg1">
                <a:lumMod val="75000"/>
              </a:schemeClr>
            </a:solidFill>
            <a:ln>
              <a:solidFill>
                <a:srgbClr val="9B9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solidFill>
              </a:endParaRPr>
            </a:p>
          </p:txBody>
        </p:sp>
        <p:sp>
          <p:nvSpPr>
            <p:cNvPr id="54" name="TextBox 53"/>
            <p:cNvSpPr txBox="1"/>
            <p:nvPr/>
          </p:nvSpPr>
          <p:spPr>
            <a:xfrm>
              <a:off x="1095491" y="4660017"/>
              <a:ext cx="914400" cy="707886"/>
            </a:xfrm>
            <a:prstGeom prst="rect">
              <a:avLst/>
            </a:prstGeom>
            <a:noFill/>
          </p:spPr>
          <p:txBody>
            <a:bodyPr wrap="square" rtlCol="0">
              <a:spAutoFit/>
            </a:bodyPr>
            <a:lstStyle/>
            <a:p>
              <a:pPr algn="ctr"/>
              <a:r>
                <a:rPr lang="en-US" sz="2000" dirty="0">
                  <a:solidFill>
                    <a:srgbClr val="959596"/>
                  </a:solidFill>
                  <a:latin typeface="Arial Black" panose="020B0A04020102020204" pitchFamily="34" charset="0"/>
                </a:rPr>
                <a:t>15</a:t>
              </a:r>
            </a:p>
            <a:p>
              <a:pPr algn="ctr"/>
              <a:r>
                <a:rPr lang="en-US" sz="2000" dirty="0">
                  <a:solidFill>
                    <a:srgbClr val="959596"/>
                  </a:solidFill>
                  <a:latin typeface="Arial Black" panose="020B0A04020102020204" pitchFamily="34" charset="0"/>
                </a:rPr>
                <a:t>min</a:t>
              </a:r>
            </a:p>
          </p:txBody>
        </p:sp>
      </p:grpSp>
      <p:grpSp>
        <p:nvGrpSpPr>
          <p:cNvPr id="55" name="Group 54"/>
          <p:cNvGrpSpPr/>
          <p:nvPr userDrawn="1"/>
        </p:nvGrpSpPr>
        <p:grpSpPr>
          <a:xfrm>
            <a:off x="5787498" y="4419600"/>
            <a:ext cx="1567459" cy="1811337"/>
            <a:chOff x="838201" y="3890477"/>
            <a:chExt cx="1428981" cy="1811337"/>
          </a:xfrm>
        </p:grpSpPr>
        <p:pic>
          <p:nvPicPr>
            <p:cNvPr id="56" name="Picture 55"/>
            <p:cNvPicPr>
              <a:picLocks noChangeAspect="1"/>
            </p:cNvPicPr>
            <p:nvPr/>
          </p:nvPicPr>
          <p:blipFill>
            <a:blip r:embed="rId2" cstate="email">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38201" y="3890477"/>
              <a:ext cx="1428981" cy="1811337"/>
            </a:xfrm>
            <a:prstGeom prst="rect">
              <a:avLst/>
            </a:prstGeom>
          </p:spPr>
        </p:pic>
        <p:sp>
          <p:nvSpPr>
            <p:cNvPr id="57" name="Block Arc 56"/>
            <p:cNvSpPr/>
            <p:nvPr/>
          </p:nvSpPr>
          <p:spPr>
            <a:xfrm rot="5400000">
              <a:off x="988586" y="4436669"/>
              <a:ext cx="1128210" cy="1097280"/>
            </a:xfrm>
            <a:prstGeom prst="blockArc">
              <a:avLst>
                <a:gd name="adj1" fmla="val 10744584"/>
                <a:gd name="adj2" fmla="val 5265012"/>
                <a:gd name="adj3" fmla="val 10629"/>
              </a:avLst>
            </a:prstGeom>
            <a:solidFill>
              <a:schemeClr val="bg1">
                <a:lumMod val="75000"/>
              </a:schemeClr>
            </a:solidFill>
            <a:ln>
              <a:solidFill>
                <a:srgbClr val="9B9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solidFill>
              </a:endParaRPr>
            </a:p>
          </p:txBody>
        </p:sp>
        <p:sp>
          <p:nvSpPr>
            <p:cNvPr id="58" name="TextBox 57"/>
            <p:cNvSpPr txBox="1"/>
            <p:nvPr/>
          </p:nvSpPr>
          <p:spPr>
            <a:xfrm>
              <a:off x="1095491" y="4660017"/>
              <a:ext cx="914400" cy="707886"/>
            </a:xfrm>
            <a:prstGeom prst="rect">
              <a:avLst/>
            </a:prstGeom>
            <a:noFill/>
          </p:spPr>
          <p:txBody>
            <a:bodyPr wrap="square" rtlCol="0">
              <a:spAutoFit/>
            </a:bodyPr>
            <a:lstStyle/>
            <a:p>
              <a:pPr algn="ctr"/>
              <a:r>
                <a:rPr lang="en-US" sz="2000" dirty="0">
                  <a:solidFill>
                    <a:srgbClr val="959596"/>
                  </a:solidFill>
                  <a:latin typeface="Arial Black" panose="020B0A04020102020204" pitchFamily="34" charset="0"/>
                </a:rPr>
                <a:t>45</a:t>
              </a:r>
            </a:p>
            <a:p>
              <a:pPr algn="ctr"/>
              <a:r>
                <a:rPr lang="en-US" sz="2000" dirty="0">
                  <a:solidFill>
                    <a:srgbClr val="959596"/>
                  </a:solidFill>
                  <a:latin typeface="Arial Black" panose="020B0A04020102020204" pitchFamily="34" charset="0"/>
                </a:rPr>
                <a:t>min</a:t>
              </a:r>
            </a:p>
          </p:txBody>
        </p:sp>
      </p:grpSp>
      <p:grpSp>
        <p:nvGrpSpPr>
          <p:cNvPr id="59" name="Group 58"/>
          <p:cNvGrpSpPr/>
          <p:nvPr userDrawn="1"/>
        </p:nvGrpSpPr>
        <p:grpSpPr>
          <a:xfrm>
            <a:off x="8120595" y="4424017"/>
            <a:ext cx="1699266" cy="1811337"/>
            <a:chOff x="838201" y="3890477"/>
            <a:chExt cx="1428981" cy="1811337"/>
          </a:xfrm>
        </p:grpSpPr>
        <p:pic>
          <p:nvPicPr>
            <p:cNvPr id="60" name="Picture 59"/>
            <p:cNvPicPr>
              <a:picLocks noChangeAspect="1"/>
            </p:cNvPicPr>
            <p:nvPr/>
          </p:nvPicPr>
          <p:blipFill>
            <a:blip r:embed="rId5" cstate="email">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38201" y="3890477"/>
              <a:ext cx="1428981" cy="1811337"/>
            </a:xfrm>
            <a:prstGeom prst="rect">
              <a:avLst/>
            </a:prstGeom>
          </p:spPr>
        </p:pic>
        <p:sp>
          <p:nvSpPr>
            <p:cNvPr id="61" name="Block Arc 60"/>
            <p:cNvSpPr/>
            <p:nvPr/>
          </p:nvSpPr>
          <p:spPr>
            <a:xfrm rot="5400000">
              <a:off x="988586" y="4436669"/>
              <a:ext cx="1128210" cy="1097280"/>
            </a:xfrm>
            <a:prstGeom prst="blockArc">
              <a:avLst>
                <a:gd name="adj1" fmla="val 10744584"/>
                <a:gd name="adj2" fmla="val 10643634"/>
                <a:gd name="adj3" fmla="val 10502"/>
              </a:avLst>
            </a:prstGeom>
            <a:solidFill>
              <a:schemeClr val="bg1">
                <a:lumMod val="75000"/>
              </a:schemeClr>
            </a:solidFill>
            <a:ln>
              <a:solidFill>
                <a:srgbClr val="9B9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solidFill>
              </a:endParaRPr>
            </a:p>
          </p:txBody>
        </p:sp>
        <p:sp>
          <p:nvSpPr>
            <p:cNvPr id="62" name="TextBox 61"/>
            <p:cNvSpPr txBox="1"/>
            <p:nvPr/>
          </p:nvSpPr>
          <p:spPr>
            <a:xfrm>
              <a:off x="1095491" y="4660017"/>
              <a:ext cx="914400" cy="707886"/>
            </a:xfrm>
            <a:prstGeom prst="rect">
              <a:avLst/>
            </a:prstGeom>
            <a:noFill/>
          </p:spPr>
          <p:txBody>
            <a:bodyPr wrap="square" rtlCol="0">
              <a:spAutoFit/>
            </a:bodyPr>
            <a:lstStyle/>
            <a:p>
              <a:pPr algn="ctr"/>
              <a:r>
                <a:rPr lang="en-US" sz="2000" dirty="0">
                  <a:solidFill>
                    <a:srgbClr val="959596"/>
                  </a:solidFill>
                  <a:latin typeface="Arial Black" panose="020B0A04020102020204" pitchFamily="34" charset="0"/>
                </a:rPr>
                <a:t>60</a:t>
              </a:r>
            </a:p>
            <a:p>
              <a:pPr algn="ctr"/>
              <a:r>
                <a:rPr lang="en-US" sz="2000" dirty="0">
                  <a:solidFill>
                    <a:srgbClr val="959596"/>
                  </a:solidFill>
                  <a:latin typeface="Arial Black" panose="020B0A04020102020204" pitchFamily="34" charset="0"/>
                </a:rPr>
                <a:t>min</a:t>
              </a:r>
            </a:p>
          </p:txBody>
        </p:sp>
      </p:grpSp>
    </p:spTree>
    <p:extLst>
      <p:ext uri="{BB962C8B-B14F-4D97-AF65-F5344CB8AC3E}">
        <p14:creationId xmlns:p14="http://schemas.microsoft.com/office/powerpoint/2010/main" val="367748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2459865" cy="2337515"/>
          </a:xfrm>
          <a:prstGeom prst="rect">
            <a:avLst/>
          </a:prstGeom>
          <a:noFill/>
          <a:ln>
            <a:noFill/>
          </a:ln>
        </p:spPr>
      </p:pic>
      <p:sp>
        <p:nvSpPr>
          <p:cNvPr id="13" name="Title 1"/>
          <p:cNvSpPr>
            <a:spLocks noGrp="1"/>
          </p:cNvSpPr>
          <p:nvPr>
            <p:ph type="title"/>
          </p:nvPr>
        </p:nvSpPr>
        <p:spPr>
          <a:xfrm>
            <a:off x="839788" y="365125"/>
            <a:ext cx="10515600" cy="1325563"/>
          </a:xfrm>
        </p:spPr>
        <p:txBody>
          <a:bodyPr/>
          <a:lstStyle>
            <a:lvl1pPr>
              <a:defRPr>
                <a:latin typeface="+mj-lt"/>
              </a:defRPr>
            </a:lvl1pPr>
          </a:lstStyle>
          <a:p>
            <a:r>
              <a:rPr lang="en-US" dirty="0"/>
              <a:t>Click to edit Master title style</a:t>
            </a:r>
          </a:p>
        </p:txBody>
      </p:sp>
      <p:sp>
        <p:nvSpPr>
          <p:cNvPr id="14" name="Text Placeholder 2"/>
          <p:cNvSpPr>
            <a:spLocks noGrp="1"/>
          </p:cNvSpPr>
          <p:nvPr>
            <p:ph type="body" idx="1"/>
          </p:nvPr>
        </p:nvSpPr>
        <p:spPr>
          <a:xfrm>
            <a:off x="839788" y="168116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p:cNvSpPr>
            <a:spLocks noGrp="1"/>
          </p:cNvSpPr>
          <p:nvPr>
            <p:ph type="body" sz="quarter" idx="3"/>
          </p:nvPr>
        </p:nvSpPr>
        <p:spPr>
          <a:xfrm>
            <a:off x="6172200" y="168116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9044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Carly</a:t>
            </a:r>
          </a:p>
        </p:txBody>
      </p:sp>
      <p:pic>
        <p:nvPicPr>
          <p:cNvPr id="30" name="Picture 29"/>
          <p:cNvPicPr>
            <a:picLocks noChangeAspect="1"/>
          </p:cNvPicPr>
          <p:nvPr userDrawn="1"/>
        </p:nvPicPr>
        <p:blipFill>
          <a:blip r:embed="rId2" cstate="email">
            <a:extLst>
              <a:ext uri="{BEBA8EAE-BF5A-486C-A8C5-ECC9F3942E4B}">
                <a14:imgProps xmlns:a14="http://schemas.microsoft.com/office/drawing/2010/main">
                  <a14:imgLayer r:embed="rId3">
                    <a14:imgEffect>
                      <a14:backgroundRemoval t="0" b="98557" l="131" r="99476">
                        <a14:foregroundMark x1="28834" y1="24330" x2="35911" y2="21031"/>
                        <a14:foregroundMark x1="31455" y1="14845" x2="46265" y2="28866"/>
                        <a14:foregroundMark x1="27654" y1="17938" x2="32372" y2="39381"/>
                        <a14:foregroundMark x1="56619" y1="27835" x2="66317" y2="14433"/>
                        <a14:foregroundMark x1="64744" y1="18351" x2="74705" y2="28866"/>
                        <a14:backgroundMark x1="81782" y1="12784" x2="82700" y2="11959"/>
                      </a14:backgroundRemoval>
                    </a14:imgEffect>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124588" y="2504661"/>
            <a:ext cx="1942824" cy="1429044"/>
          </a:xfrm>
          <a:prstGeom prst="rect">
            <a:avLst/>
          </a:prstGeom>
        </p:spPr>
      </p:pic>
    </p:spTree>
    <p:extLst>
      <p:ext uri="{BB962C8B-B14F-4D97-AF65-F5344CB8AC3E}">
        <p14:creationId xmlns:p14="http://schemas.microsoft.com/office/powerpoint/2010/main" val="315229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76447"/>
            <a:ext cx="10930195" cy="6060558"/>
          </a:xfrm>
          <a:prstGeom prst="rect">
            <a:avLst/>
          </a:prstGeom>
        </p:spPr>
      </p:pic>
      <p:pic>
        <p:nvPicPr>
          <p:cNvPr id="4" name="Picture 3"/>
          <p:cNvPicPr>
            <a:picLocks noChangeAspect="1"/>
          </p:cNvPicPr>
          <p:nvPr userDrawn="1"/>
        </p:nvPicPr>
        <p:blipFill rotWithShape="1">
          <a:blip r:embed="rId3" cstate="email">
            <a:duotone>
              <a:schemeClr val="accent4">
                <a:shade val="45000"/>
                <a:satMod val="135000"/>
              </a:schemeClr>
              <a:prstClr val="white"/>
            </a:duotone>
            <a:extLst>
              <a:ext uri="{28A0092B-C50C-407E-A947-70E740481C1C}">
                <a14:useLocalDpi xmlns:a14="http://schemas.microsoft.com/office/drawing/2010/main" val="0"/>
              </a:ext>
            </a:extLst>
          </a:blip>
          <a:srcRect r="52660"/>
          <a:stretch/>
        </p:blipFill>
        <p:spPr>
          <a:xfrm>
            <a:off x="5724658" y="5536020"/>
            <a:ext cx="903277" cy="715517"/>
          </a:xfrm>
          <a:prstGeom prst="rect">
            <a:avLst/>
          </a:prstGeom>
        </p:spPr>
      </p:pic>
      <p:sp>
        <p:nvSpPr>
          <p:cNvPr id="8" name="Content Placeholder 7"/>
          <p:cNvSpPr>
            <a:spLocks noGrp="1"/>
          </p:cNvSpPr>
          <p:nvPr>
            <p:ph sz="quarter" idx="10"/>
          </p:nvPr>
        </p:nvSpPr>
        <p:spPr>
          <a:xfrm>
            <a:off x="914400" y="563525"/>
            <a:ext cx="10566400" cy="4710223"/>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9473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opic 1 Activity - Explore">
    <p:spTree>
      <p:nvGrpSpPr>
        <p:cNvPr id="1" name=""/>
        <p:cNvGrpSpPr/>
        <p:nvPr/>
      </p:nvGrpSpPr>
      <p:grpSpPr>
        <a:xfrm>
          <a:off x="0" y="0"/>
          <a:ext cx="0" cy="0"/>
          <a:chOff x="0" y="0"/>
          <a:chExt cx="0" cy="0"/>
        </a:xfrm>
      </p:grpSpPr>
      <p:sp>
        <p:nvSpPr>
          <p:cNvPr id="9" name="Content Placeholder 6"/>
          <p:cNvSpPr>
            <a:spLocks noGrp="1"/>
          </p:cNvSpPr>
          <p:nvPr>
            <p:ph sz="quarter" idx="12"/>
          </p:nvPr>
        </p:nvSpPr>
        <p:spPr>
          <a:xfrm>
            <a:off x="591131" y="1249949"/>
            <a:ext cx="2717800" cy="4572000"/>
          </a:xfrm>
        </p:spPr>
        <p:txBody>
          <a:bodyPr/>
          <a:lstStyle>
            <a:lvl1pPr marL="0" indent="0">
              <a:buNone/>
              <a:defRPr>
                <a:solidFill>
                  <a:schemeClr val="bg1"/>
                </a:solidFill>
              </a:defRPr>
            </a:lvl1pPr>
          </a:lstStyle>
          <a:p>
            <a:pPr lvl="0"/>
            <a:r>
              <a:rPr lang="en-US"/>
              <a:t>Click to edit Master text styles</a:t>
            </a:r>
          </a:p>
        </p:txBody>
      </p:sp>
      <p:grpSp>
        <p:nvGrpSpPr>
          <p:cNvPr id="7" name="Group 6"/>
          <p:cNvGrpSpPr/>
          <p:nvPr/>
        </p:nvGrpSpPr>
        <p:grpSpPr>
          <a:xfrm>
            <a:off x="3750953" y="377867"/>
            <a:ext cx="8215744" cy="6326919"/>
            <a:chOff x="671037" y="359165"/>
            <a:chExt cx="6161808" cy="6326919"/>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88" y="5051035"/>
              <a:ext cx="1467757" cy="1467757"/>
            </a:xfrm>
            <a:prstGeom prst="rect">
              <a:avLst/>
            </a:prstGeom>
          </p:spPr>
        </p:pic>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3530" t="32156" r="3477" b="33080"/>
            <a:stretch/>
          </p:blipFill>
          <p:spPr>
            <a:xfrm>
              <a:off x="956680" y="4883742"/>
              <a:ext cx="4821264" cy="1802342"/>
            </a:xfrm>
            <a:prstGeom prst="rect">
              <a:avLst/>
            </a:prstGeom>
          </p:spPr>
        </p:pic>
        <p:pic>
          <p:nvPicPr>
            <p:cNvPr id="3" name="Picture 2"/>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671037" y="359165"/>
              <a:ext cx="5830291" cy="4691870"/>
            </a:xfrm>
            <a:prstGeom prst="rect">
              <a:avLst/>
            </a:prstGeom>
          </p:spPr>
        </p:pic>
      </p:grpSp>
      <p:sp>
        <p:nvSpPr>
          <p:cNvPr id="11" name="Content Placeholder 10"/>
          <p:cNvSpPr>
            <a:spLocks noGrp="1"/>
          </p:cNvSpPr>
          <p:nvPr>
            <p:ph sz="quarter" idx="13"/>
          </p:nvPr>
        </p:nvSpPr>
        <p:spPr>
          <a:xfrm>
            <a:off x="4014356" y="622297"/>
            <a:ext cx="7161645" cy="2979682"/>
          </a:xfrm>
        </p:spPr>
        <p:txBody>
          <a:bodyPr/>
          <a:lstStyle>
            <a:lvl1pPr marL="0" indent="0">
              <a:buNone/>
              <a:defRPr>
                <a:solidFill>
                  <a:schemeClr val="bg1"/>
                </a:solidFill>
              </a:defRPr>
            </a:lvl1pPr>
          </a:lstStyle>
          <a:p>
            <a:pPr lvl="0"/>
            <a:r>
              <a:rPr lang="en-US"/>
              <a:t>Click to edit Master text styles</a:t>
            </a:r>
          </a:p>
        </p:txBody>
      </p:sp>
      <p:grpSp>
        <p:nvGrpSpPr>
          <p:cNvPr id="18" name="Group 17"/>
          <p:cNvGrpSpPr/>
          <p:nvPr/>
        </p:nvGrpSpPr>
        <p:grpSpPr>
          <a:xfrm>
            <a:off x="487681" y="182881"/>
            <a:ext cx="2900932" cy="845641"/>
            <a:chOff x="304800" y="304800"/>
            <a:chExt cx="2175699" cy="845641"/>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04800"/>
              <a:ext cx="704088" cy="704088"/>
            </a:xfrm>
            <a:prstGeom prst="rect">
              <a:avLst/>
            </a:prstGeom>
            <a:effectLst>
              <a:outerShdw blurRad="76200" dir="13500000" sy="23000" kx="1200000" algn="br" rotWithShape="0">
                <a:prstClr val="black">
                  <a:alpha val="20000"/>
                </a:prstClr>
              </a:outerShdw>
            </a:effectLst>
          </p:spPr>
        </p:pic>
        <p:sp>
          <p:nvSpPr>
            <p:cNvPr id="20" name="Rectangle 19"/>
            <p:cNvSpPr/>
            <p:nvPr/>
          </p:nvSpPr>
          <p:spPr>
            <a:xfrm>
              <a:off x="1007500" y="381000"/>
              <a:ext cx="1472999"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Activity</a:t>
              </a:r>
            </a:p>
          </p:txBody>
        </p:sp>
      </p:grpSp>
    </p:spTree>
    <p:extLst>
      <p:ext uri="{BB962C8B-B14F-4D97-AF65-F5344CB8AC3E}">
        <p14:creationId xmlns:p14="http://schemas.microsoft.com/office/powerpoint/2010/main" val="2511827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opic 1 Practice">
    <p:spTree>
      <p:nvGrpSpPr>
        <p:cNvPr id="1" name=""/>
        <p:cNvGrpSpPr/>
        <p:nvPr/>
      </p:nvGrpSpPr>
      <p:grpSpPr>
        <a:xfrm>
          <a:off x="0" y="0"/>
          <a:ext cx="0" cy="0"/>
          <a:chOff x="0" y="0"/>
          <a:chExt cx="0" cy="0"/>
        </a:xfrm>
      </p:grpSpPr>
      <p:sp>
        <p:nvSpPr>
          <p:cNvPr id="9" name="Content Placeholder 6"/>
          <p:cNvSpPr>
            <a:spLocks noGrp="1"/>
          </p:cNvSpPr>
          <p:nvPr>
            <p:ph sz="quarter" idx="12"/>
          </p:nvPr>
        </p:nvSpPr>
        <p:spPr>
          <a:xfrm>
            <a:off x="591131" y="1249949"/>
            <a:ext cx="2717800" cy="4572000"/>
          </a:xfrm>
        </p:spPr>
        <p:txBody>
          <a:bodyPr/>
          <a:lstStyle>
            <a:lvl1pPr marL="0" indent="0">
              <a:buNone/>
              <a:defRPr>
                <a:solidFill>
                  <a:schemeClr val="bg1"/>
                </a:solidFill>
              </a:defRPr>
            </a:lvl1pPr>
          </a:lstStyle>
          <a:p>
            <a:pPr lvl="0"/>
            <a:r>
              <a:rPr lang="en-US"/>
              <a:t>Click to edit Master text styles</a:t>
            </a:r>
          </a:p>
        </p:txBody>
      </p:sp>
      <p:grpSp>
        <p:nvGrpSpPr>
          <p:cNvPr id="7" name="Group 6"/>
          <p:cNvGrpSpPr/>
          <p:nvPr/>
        </p:nvGrpSpPr>
        <p:grpSpPr>
          <a:xfrm>
            <a:off x="3750953" y="377867"/>
            <a:ext cx="8215744" cy="6326919"/>
            <a:chOff x="671037" y="359165"/>
            <a:chExt cx="6161808" cy="6326919"/>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88" y="5051035"/>
              <a:ext cx="1467757" cy="1467757"/>
            </a:xfrm>
            <a:prstGeom prst="rect">
              <a:avLst/>
            </a:prstGeom>
          </p:spPr>
        </p:pic>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3530" t="32156" r="3477" b="33080"/>
            <a:stretch/>
          </p:blipFill>
          <p:spPr>
            <a:xfrm>
              <a:off x="956680" y="4883742"/>
              <a:ext cx="4821264" cy="1802342"/>
            </a:xfrm>
            <a:prstGeom prst="rect">
              <a:avLst/>
            </a:prstGeom>
          </p:spPr>
        </p:pic>
        <p:pic>
          <p:nvPicPr>
            <p:cNvPr id="3" name="Picture 2"/>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671037" y="359165"/>
              <a:ext cx="5830291" cy="4691870"/>
            </a:xfrm>
            <a:prstGeom prst="rect">
              <a:avLst/>
            </a:prstGeom>
          </p:spPr>
        </p:pic>
      </p:grpSp>
      <p:sp>
        <p:nvSpPr>
          <p:cNvPr id="11" name="Content Placeholder 10"/>
          <p:cNvSpPr>
            <a:spLocks noGrp="1"/>
          </p:cNvSpPr>
          <p:nvPr>
            <p:ph sz="quarter" idx="13"/>
          </p:nvPr>
        </p:nvSpPr>
        <p:spPr>
          <a:xfrm>
            <a:off x="4014356" y="622297"/>
            <a:ext cx="7161645" cy="2979682"/>
          </a:xfrm>
        </p:spPr>
        <p:txBody>
          <a:bodyPr/>
          <a:lstStyle>
            <a:lvl1pPr marL="0" indent="0">
              <a:buNone/>
              <a:defRPr>
                <a:solidFill>
                  <a:schemeClr val="bg1"/>
                </a:solidFill>
              </a:defRPr>
            </a:lvl1pPr>
          </a:lstStyle>
          <a:p>
            <a:pPr lvl="0"/>
            <a:r>
              <a:rPr lang="en-US"/>
              <a:t>Click to edit Master text styles</a:t>
            </a:r>
          </a:p>
        </p:txBody>
      </p:sp>
      <p:grpSp>
        <p:nvGrpSpPr>
          <p:cNvPr id="13" name="Group 12"/>
          <p:cNvGrpSpPr/>
          <p:nvPr/>
        </p:nvGrpSpPr>
        <p:grpSpPr>
          <a:xfrm>
            <a:off x="496869" y="152401"/>
            <a:ext cx="3023968" cy="855689"/>
            <a:chOff x="4800600" y="609600"/>
            <a:chExt cx="2267976" cy="855689"/>
          </a:xfrm>
        </p:grpSpPr>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00600" y="609600"/>
              <a:ext cx="704088" cy="704088"/>
            </a:xfrm>
            <a:prstGeom prst="rect">
              <a:avLst/>
            </a:prstGeom>
            <a:effectLst>
              <a:outerShdw blurRad="76200" dir="13500000" sy="23000" kx="1200000" algn="br" rotWithShape="0">
                <a:prstClr val="black">
                  <a:alpha val="20000"/>
                </a:prstClr>
              </a:outerShdw>
            </a:effectLst>
          </p:spPr>
        </p:pic>
        <p:sp>
          <p:nvSpPr>
            <p:cNvPr id="15" name="Rectangle 14"/>
            <p:cNvSpPr/>
            <p:nvPr/>
          </p:nvSpPr>
          <p:spPr>
            <a:xfrm>
              <a:off x="5538734" y="695848"/>
              <a:ext cx="1529842"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Practice</a:t>
              </a:r>
            </a:p>
          </p:txBody>
        </p:sp>
      </p:grpSp>
    </p:spTree>
    <p:extLst>
      <p:ext uri="{BB962C8B-B14F-4D97-AF65-F5344CB8AC3E}">
        <p14:creationId xmlns:p14="http://schemas.microsoft.com/office/powerpoint/2010/main" val="2062537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opic 1 Activity - Search &amp; Fin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7449195" y="661614"/>
            <a:ext cx="3962400" cy="838200"/>
          </a:xfrm>
        </p:spPr>
        <p:txBody>
          <a:bodyPr/>
          <a:lstStyle>
            <a:lvl1pPr marL="0" indent="0">
              <a:buNone/>
              <a:defRPr sz="2400">
                <a:solidFill>
                  <a:schemeClr val="bg1"/>
                </a:solidFill>
              </a:defRPr>
            </a:lvl1pPr>
          </a:lstStyle>
          <a:p>
            <a:pPr lvl="0"/>
            <a:r>
              <a:rPr lang="en-US"/>
              <a:t>Click to edit Master text styles</a:t>
            </a:r>
          </a:p>
        </p:txBody>
      </p:sp>
      <p:sp>
        <p:nvSpPr>
          <p:cNvPr id="8" name="Content Placeholder 6"/>
          <p:cNvSpPr>
            <a:spLocks noGrp="1"/>
          </p:cNvSpPr>
          <p:nvPr>
            <p:ph sz="quarter" idx="11"/>
          </p:nvPr>
        </p:nvSpPr>
        <p:spPr>
          <a:xfrm>
            <a:off x="7505995" y="2594665"/>
            <a:ext cx="3937000" cy="838200"/>
          </a:xfrm>
        </p:spPr>
        <p:txBody>
          <a:bodyPr>
            <a:noAutofit/>
          </a:bodyPr>
          <a:lstStyle>
            <a:lvl1pPr marL="0" indent="0">
              <a:buNone/>
              <a:defRPr sz="2400">
                <a:solidFill>
                  <a:schemeClr val="bg1"/>
                </a:solidFill>
              </a:defRPr>
            </a:lvl1pPr>
          </a:lstStyle>
          <a:p>
            <a:pPr lvl="0"/>
            <a:r>
              <a:rPr lang="en-US"/>
              <a:t>Click to edit Master text styles</a:t>
            </a:r>
          </a:p>
        </p:txBody>
      </p:sp>
      <p:sp>
        <p:nvSpPr>
          <p:cNvPr id="11" name="Content Placeholder 10"/>
          <p:cNvSpPr>
            <a:spLocks noGrp="1"/>
          </p:cNvSpPr>
          <p:nvPr>
            <p:ph sz="quarter" idx="13"/>
          </p:nvPr>
        </p:nvSpPr>
        <p:spPr>
          <a:xfrm>
            <a:off x="779487" y="4527716"/>
            <a:ext cx="5588000" cy="1600200"/>
          </a:xfrm>
        </p:spPr>
        <p:txBody>
          <a:bodyPr>
            <a:normAutofit/>
          </a:bodyPr>
          <a:lstStyle>
            <a:lvl1pPr marL="0" indent="0">
              <a:buNone/>
              <a:defRPr sz="2800">
                <a:solidFill>
                  <a:schemeClr val="bg1"/>
                </a:solidFill>
              </a:defRPr>
            </a:lvl1pPr>
          </a:lstStyle>
          <a:p>
            <a:pPr lvl="0"/>
            <a:r>
              <a:rPr lang="en-US"/>
              <a:t>Click to edit Master text styles</a:t>
            </a:r>
          </a:p>
        </p:txBody>
      </p:sp>
      <p:sp>
        <p:nvSpPr>
          <p:cNvPr id="10" name="Content Placeholder 6"/>
          <p:cNvSpPr>
            <a:spLocks noGrp="1"/>
          </p:cNvSpPr>
          <p:nvPr>
            <p:ph sz="quarter" idx="14"/>
          </p:nvPr>
        </p:nvSpPr>
        <p:spPr>
          <a:xfrm>
            <a:off x="7530144" y="4527716"/>
            <a:ext cx="3937000" cy="838200"/>
          </a:xfrm>
        </p:spPr>
        <p:txBody>
          <a:bodyPr>
            <a:noAutofit/>
          </a:bodyPr>
          <a:lstStyle>
            <a:lvl1pPr marL="0" indent="0">
              <a:buNone/>
              <a:defRPr sz="2400">
                <a:solidFill>
                  <a:schemeClr val="bg1"/>
                </a:solidFill>
              </a:defRPr>
            </a:lvl1pPr>
          </a:lstStyle>
          <a:p>
            <a:pPr lvl="0"/>
            <a:r>
              <a:rPr lang="en-US"/>
              <a:t>Click to edit Master text styles</a:t>
            </a:r>
          </a:p>
        </p:txBody>
      </p:sp>
      <p:grpSp>
        <p:nvGrpSpPr>
          <p:cNvPr id="24" name="Group 23"/>
          <p:cNvGrpSpPr/>
          <p:nvPr/>
        </p:nvGrpSpPr>
        <p:grpSpPr>
          <a:xfrm>
            <a:off x="777572" y="259080"/>
            <a:ext cx="6045200" cy="4533900"/>
            <a:chOff x="455764" y="303364"/>
            <a:chExt cx="4533900" cy="45339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41131">
              <a:off x="455764" y="303364"/>
              <a:ext cx="4533900" cy="4533900"/>
            </a:xfrm>
            <a:prstGeom prst="rect">
              <a:avLst/>
            </a:prstGeom>
          </p:spPr>
        </p:pic>
        <p:sp>
          <p:nvSpPr>
            <p:cNvPr id="4" name="Rectangle 3"/>
            <p:cNvSpPr/>
            <p:nvPr/>
          </p:nvSpPr>
          <p:spPr>
            <a:xfrm>
              <a:off x="2552700" y="1372850"/>
              <a:ext cx="2095500" cy="1446550"/>
            </a:xfrm>
            <a:prstGeom prst="rect">
              <a:avLst/>
            </a:prstGeom>
            <a:noFill/>
          </p:spPr>
          <p:txBody>
            <a:bodyPr wrap="square" lIns="91440" tIns="45720" rIns="91440" bIns="45720">
              <a:spAutoFit/>
            </a:bodyPr>
            <a:lstStyle/>
            <a:p>
              <a:pPr algn="ctr"/>
              <a:r>
                <a:rPr lang="en-US" sz="4400" b="1" dirty="0">
                  <a:ln w="0"/>
                  <a:solidFill>
                    <a:prstClr val="black">
                      <a:lumMod val="75000"/>
                      <a:lumOff val="25000"/>
                    </a:prstClr>
                  </a:solidFill>
                  <a:effectLst>
                    <a:outerShdw blurRad="38100" dist="25400" dir="5400000" algn="ctr" rotWithShape="0">
                      <a:srgbClr val="6E747A">
                        <a:alpha val="43000"/>
                      </a:srgbClr>
                    </a:outerShdw>
                  </a:effectLst>
                </a:rPr>
                <a:t>Search &amp; Find</a:t>
              </a:r>
            </a:p>
          </p:txBody>
        </p:sp>
      </p:grpSp>
      <p:grpSp>
        <p:nvGrpSpPr>
          <p:cNvPr id="19" name="Group 18"/>
          <p:cNvGrpSpPr/>
          <p:nvPr/>
        </p:nvGrpSpPr>
        <p:grpSpPr>
          <a:xfrm>
            <a:off x="487681" y="182881"/>
            <a:ext cx="2900932" cy="845641"/>
            <a:chOff x="304800" y="304800"/>
            <a:chExt cx="2175699" cy="845641"/>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704088" cy="704088"/>
            </a:xfrm>
            <a:prstGeom prst="rect">
              <a:avLst/>
            </a:prstGeom>
            <a:effectLst>
              <a:outerShdw blurRad="76200" dir="13500000" sy="23000" kx="1200000" algn="br" rotWithShape="0">
                <a:prstClr val="black">
                  <a:alpha val="20000"/>
                </a:prstClr>
              </a:outerShdw>
            </a:effectLst>
          </p:spPr>
        </p:pic>
        <p:sp>
          <p:nvSpPr>
            <p:cNvPr id="21" name="Rectangle 20"/>
            <p:cNvSpPr/>
            <p:nvPr/>
          </p:nvSpPr>
          <p:spPr>
            <a:xfrm>
              <a:off x="1007500" y="381000"/>
              <a:ext cx="1472999"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Activity</a:t>
              </a:r>
            </a:p>
          </p:txBody>
        </p:sp>
      </p:grpSp>
    </p:spTree>
    <p:extLst>
      <p:ext uri="{BB962C8B-B14F-4D97-AF65-F5344CB8AC3E}">
        <p14:creationId xmlns:p14="http://schemas.microsoft.com/office/powerpoint/2010/main" val="245289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opic 2 Activity - Explore">
    <p:spTree>
      <p:nvGrpSpPr>
        <p:cNvPr id="1" name=""/>
        <p:cNvGrpSpPr/>
        <p:nvPr/>
      </p:nvGrpSpPr>
      <p:grpSpPr>
        <a:xfrm>
          <a:off x="0" y="0"/>
          <a:ext cx="0" cy="0"/>
          <a:chOff x="0" y="0"/>
          <a:chExt cx="0" cy="0"/>
        </a:xfrm>
      </p:grpSpPr>
      <p:sp>
        <p:nvSpPr>
          <p:cNvPr id="9" name="Content Placeholder 6"/>
          <p:cNvSpPr>
            <a:spLocks noGrp="1"/>
          </p:cNvSpPr>
          <p:nvPr>
            <p:ph sz="quarter" idx="12"/>
          </p:nvPr>
        </p:nvSpPr>
        <p:spPr>
          <a:xfrm>
            <a:off x="591131" y="1249949"/>
            <a:ext cx="2717800" cy="4572000"/>
          </a:xfrm>
        </p:spPr>
        <p:txBody>
          <a:bodyPr/>
          <a:lstStyle>
            <a:lvl1pPr marL="0" indent="0">
              <a:buNone/>
              <a:defRPr>
                <a:solidFill>
                  <a:schemeClr val="bg1"/>
                </a:solidFill>
              </a:defRPr>
            </a:lvl1pPr>
          </a:lstStyle>
          <a:p>
            <a:pPr lvl="0"/>
            <a:r>
              <a:rPr lang="en-US"/>
              <a:t>Click to edit Master text styles</a:t>
            </a:r>
          </a:p>
        </p:txBody>
      </p:sp>
      <p:grpSp>
        <p:nvGrpSpPr>
          <p:cNvPr id="7" name="Group 6"/>
          <p:cNvGrpSpPr/>
          <p:nvPr/>
        </p:nvGrpSpPr>
        <p:grpSpPr>
          <a:xfrm>
            <a:off x="3750953" y="377867"/>
            <a:ext cx="8215744" cy="6326919"/>
            <a:chOff x="671037" y="359165"/>
            <a:chExt cx="6161808" cy="6326919"/>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88" y="5051035"/>
              <a:ext cx="1467757" cy="1467757"/>
            </a:xfrm>
            <a:prstGeom prst="rect">
              <a:avLst/>
            </a:prstGeom>
          </p:spPr>
        </p:pic>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3530" t="32156" r="3477" b="33080"/>
            <a:stretch/>
          </p:blipFill>
          <p:spPr>
            <a:xfrm>
              <a:off x="956680" y="4883742"/>
              <a:ext cx="4821264" cy="1802342"/>
            </a:xfrm>
            <a:prstGeom prst="rect">
              <a:avLst/>
            </a:prstGeom>
          </p:spPr>
        </p:pic>
        <p:pic>
          <p:nvPicPr>
            <p:cNvPr id="3" name="Picture 2"/>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671037" y="359165"/>
              <a:ext cx="5830291" cy="4691870"/>
            </a:xfrm>
            <a:prstGeom prst="rect">
              <a:avLst/>
            </a:prstGeom>
          </p:spPr>
        </p:pic>
      </p:grpSp>
      <p:sp>
        <p:nvSpPr>
          <p:cNvPr id="11" name="Content Placeholder 10"/>
          <p:cNvSpPr>
            <a:spLocks noGrp="1"/>
          </p:cNvSpPr>
          <p:nvPr>
            <p:ph sz="quarter" idx="13"/>
          </p:nvPr>
        </p:nvSpPr>
        <p:spPr>
          <a:xfrm>
            <a:off x="4014356" y="622297"/>
            <a:ext cx="7161645" cy="2979682"/>
          </a:xfrm>
        </p:spPr>
        <p:txBody>
          <a:bodyPr/>
          <a:lstStyle>
            <a:lvl1pPr marL="0" indent="0">
              <a:buNone/>
              <a:defRPr>
                <a:solidFill>
                  <a:schemeClr val="bg1"/>
                </a:solidFill>
              </a:defRPr>
            </a:lvl1pPr>
          </a:lstStyle>
          <a:p>
            <a:pPr lvl="0"/>
            <a:r>
              <a:rPr lang="en-US"/>
              <a:t>Click to edit Master text styles</a:t>
            </a:r>
          </a:p>
        </p:txBody>
      </p:sp>
      <p:grpSp>
        <p:nvGrpSpPr>
          <p:cNvPr id="18" name="Group 17"/>
          <p:cNvGrpSpPr/>
          <p:nvPr/>
        </p:nvGrpSpPr>
        <p:grpSpPr>
          <a:xfrm>
            <a:off x="487681" y="182881"/>
            <a:ext cx="2900932" cy="845641"/>
            <a:chOff x="304800" y="304800"/>
            <a:chExt cx="2175699" cy="845641"/>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04800"/>
              <a:ext cx="704088" cy="704088"/>
            </a:xfrm>
            <a:prstGeom prst="rect">
              <a:avLst/>
            </a:prstGeom>
            <a:effectLst>
              <a:outerShdw blurRad="76200" dir="13500000" sy="23000" kx="1200000" algn="br" rotWithShape="0">
                <a:prstClr val="black">
                  <a:alpha val="20000"/>
                </a:prstClr>
              </a:outerShdw>
            </a:effectLst>
          </p:spPr>
        </p:pic>
        <p:sp>
          <p:nvSpPr>
            <p:cNvPr id="20" name="Rectangle 19"/>
            <p:cNvSpPr/>
            <p:nvPr/>
          </p:nvSpPr>
          <p:spPr>
            <a:xfrm>
              <a:off x="1007500" y="381000"/>
              <a:ext cx="1472999"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Activity</a:t>
              </a:r>
            </a:p>
          </p:txBody>
        </p:sp>
      </p:grpSp>
    </p:spTree>
    <p:extLst>
      <p:ext uri="{BB962C8B-B14F-4D97-AF65-F5344CB8AC3E}">
        <p14:creationId xmlns:p14="http://schemas.microsoft.com/office/powerpoint/2010/main" val="1063217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opic 2 Practice">
    <p:spTree>
      <p:nvGrpSpPr>
        <p:cNvPr id="1" name=""/>
        <p:cNvGrpSpPr/>
        <p:nvPr/>
      </p:nvGrpSpPr>
      <p:grpSpPr>
        <a:xfrm>
          <a:off x="0" y="0"/>
          <a:ext cx="0" cy="0"/>
          <a:chOff x="0" y="0"/>
          <a:chExt cx="0" cy="0"/>
        </a:xfrm>
      </p:grpSpPr>
      <p:sp>
        <p:nvSpPr>
          <p:cNvPr id="9" name="Content Placeholder 6"/>
          <p:cNvSpPr>
            <a:spLocks noGrp="1"/>
          </p:cNvSpPr>
          <p:nvPr>
            <p:ph sz="quarter" idx="12"/>
          </p:nvPr>
        </p:nvSpPr>
        <p:spPr>
          <a:xfrm>
            <a:off x="591131" y="1249949"/>
            <a:ext cx="2717800" cy="4572000"/>
          </a:xfrm>
        </p:spPr>
        <p:txBody>
          <a:bodyPr/>
          <a:lstStyle>
            <a:lvl1pPr marL="0" indent="0">
              <a:buNone/>
              <a:defRPr>
                <a:solidFill>
                  <a:schemeClr val="bg1"/>
                </a:solidFill>
              </a:defRPr>
            </a:lvl1pPr>
          </a:lstStyle>
          <a:p>
            <a:pPr lvl="0"/>
            <a:r>
              <a:rPr lang="en-US"/>
              <a:t>Click to edit Master text styles</a:t>
            </a:r>
          </a:p>
        </p:txBody>
      </p:sp>
      <p:grpSp>
        <p:nvGrpSpPr>
          <p:cNvPr id="7" name="Group 6"/>
          <p:cNvGrpSpPr/>
          <p:nvPr/>
        </p:nvGrpSpPr>
        <p:grpSpPr>
          <a:xfrm>
            <a:off x="3750953" y="377867"/>
            <a:ext cx="8215744" cy="6326919"/>
            <a:chOff x="671037" y="359165"/>
            <a:chExt cx="6161808" cy="6326919"/>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88" y="5051035"/>
              <a:ext cx="1467757" cy="1467757"/>
            </a:xfrm>
            <a:prstGeom prst="rect">
              <a:avLst/>
            </a:prstGeom>
          </p:spPr>
        </p:pic>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3530" t="32156" r="3477" b="33080"/>
            <a:stretch/>
          </p:blipFill>
          <p:spPr>
            <a:xfrm>
              <a:off x="956680" y="4883742"/>
              <a:ext cx="4821264" cy="1802342"/>
            </a:xfrm>
            <a:prstGeom prst="rect">
              <a:avLst/>
            </a:prstGeom>
          </p:spPr>
        </p:pic>
        <p:pic>
          <p:nvPicPr>
            <p:cNvPr id="3" name="Picture 2"/>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671037" y="359165"/>
              <a:ext cx="5830291" cy="4691870"/>
            </a:xfrm>
            <a:prstGeom prst="rect">
              <a:avLst/>
            </a:prstGeom>
          </p:spPr>
        </p:pic>
      </p:grpSp>
      <p:sp>
        <p:nvSpPr>
          <p:cNvPr id="11" name="Content Placeholder 10"/>
          <p:cNvSpPr>
            <a:spLocks noGrp="1"/>
          </p:cNvSpPr>
          <p:nvPr>
            <p:ph sz="quarter" idx="13"/>
          </p:nvPr>
        </p:nvSpPr>
        <p:spPr>
          <a:xfrm>
            <a:off x="4014356" y="622297"/>
            <a:ext cx="7161645" cy="2979682"/>
          </a:xfrm>
        </p:spPr>
        <p:txBody>
          <a:bodyPr/>
          <a:lstStyle>
            <a:lvl1pPr marL="0" indent="0">
              <a:buNone/>
              <a:defRPr>
                <a:solidFill>
                  <a:schemeClr val="bg1"/>
                </a:solidFill>
              </a:defRPr>
            </a:lvl1pPr>
          </a:lstStyle>
          <a:p>
            <a:pPr lvl="0"/>
            <a:r>
              <a:rPr lang="en-US"/>
              <a:t>Click to edit Master text styles</a:t>
            </a:r>
          </a:p>
        </p:txBody>
      </p:sp>
      <p:grpSp>
        <p:nvGrpSpPr>
          <p:cNvPr id="13" name="Group 12"/>
          <p:cNvGrpSpPr/>
          <p:nvPr/>
        </p:nvGrpSpPr>
        <p:grpSpPr>
          <a:xfrm>
            <a:off x="496869" y="152401"/>
            <a:ext cx="3023968" cy="855689"/>
            <a:chOff x="4800600" y="609600"/>
            <a:chExt cx="2267976" cy="855689"/>
          </a:xfrm>
        </p:grpSpPr>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00600" y="609600"/>
              <a:ext cx="704088" cy="704088"/>
            </a:xfrm>
            <a:prstGeom prst="rect">
              <a:avLst/>
            </a:prstGeom>
            <a:effectLst>
              <a:outerShdw blurRad="76200" dir="13500000" sy="23000" kx="1200000" algn="br" rotWithShape="0">
                <a:prstClr val="black">
                  <a:alpha val="20000"/>
                </a:prstClr>
              </a:outerShdw>
            </a:effectLst>
          </p:spPr>
        </p:pic>
        <p:sp>
          <p:nvSpPr>
            <p:cNvPr id="15" name="Rectangle 14"/>
            <p:cNvSpPr/>
            <p:nvPr/>
          </p:nvSpPr>
          <p:spPr>
            <a:xfrm>
              <a:off x="5538734" y="695848"/>
              <a:ext cx="1529842"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Practice</a:t>
              </a:r>
            </a:p>
          </p:txBody>
        </p:sp>
      </p:grpSp>
    </p:spTree>
    <p:extLst>
      <p:ext uri="{BB962C8B-B14F-4D97-AF65-F5344CB8AC3E}">
        <p14:creationId xmlns:p14="http://schemas.microsoft.com/office/powerpoint/2010/main" val="3859930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opic 2 Activity - Search &amp; Fin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7449195" y="661614"/>
            <a:ext cx="3962400" cy="838200"/>
          </a:xfrm>
        </p:spPr>
        <p:txBody>
          <a:bodyPr/>
          <a:lstStyle>
            <a:lvl1pPr marL="0" indent="0">
              <a:buNone/>
              <a:defRPr sz="2400">
                <a:solidFill>
                  <a:schemeClr val="bg1"/>
                </a:solidFill>
              </a:defRPr>
            </a:lvl1pPr>
          </a:lstStyle>
          <a:p>
            <a:pPr lvl="0"/>
            <a:r>
              <a:rPr lang="en-US"/>
              <a:t>Click to edit Master text styles</a:t>
            </a:r>
          </a:p>
        </p:txBody>
      </p:sp>
      <p:sp>
        <p:nvSpPr>
          <p:cNvPr id="8" name="Content Placeholder 6"/>
          <p:cNvSpPr>
            <a:spLocks noGrp="1"/>
          </p:cNvSpPr>
          <p:nvPr>
            <p:ph sz="quarter" idx="11"/>
          </p:nvPr>
        </p:nvSpPr>
        <p:spPr>
          <a:xfrm>
            <a:off x="7505995" y="2594665"/>
            <a:ext cx="3937000" cy="838200"/>
          </a:xfrm>
        </p:spPr>
        <p:txBody>
          <a:bodyPr>
            <a:noAutofit/>
          </a:bodyPr>
          <a:lstStyle>
            <a:lvl1pPr marL="0" indent="0">
              <a:buNone/>
              <a:defRPr sz="2400">
                <a:solidFill>
                  <a:schemeClr val="bg1"/>
                </a:solidFill>
              </a:defRPr>
            </a:lvl1pPr>
          </a:lstStyle>
          <a:p>
            <a:pPr lvl="0"/>
            <a:r>
              <a:rPr lang="en-US"/>
              <a:t>Click to edit Master text styles</a:t>
            </a:r>
          </a:p>
        </p:txBody>
      </p:sp>
      <p:sp>
        <p:nvSpPr>
          <p:cNvPr id="11" name="Content Placeholder 10"/>
          <p:cNvSpPr>
            <a:spLocks noGrp="1"/>
          </p:cNvSpPr>
          <p:nvPr>
            <p:ph sz="quarter" idx="13"/>
          </p:nvPr>
        </p:nvSpPr>
        <p:spPr>
          <a:xfrm>
            <a:off x="779487" y="4527716"/>
            <a:ext cx="5588000" cy="1600200"/>
          </a:xfrm>
        </p:spPr>
        <p:txBody>
          <a:bodyPr>
            <a:normAutofit/>
          </a:bodyPr>
          <a:lstStyle>
            <a:lvl1pPr marL="0" indent="0">
              <a:buNone/>
              <a:defRPr sz="2800">
                <a:solidFill>
                  <a:schemeClr val="bg1"/>
                </a:solidFill>
              </a:defRPr>
            </a:lvl1pPr>
          </a:lstStyle>
          <a:p>
            <a:pPr lvl="0"/>
            <a:r>
              <a:rPr lang="en-US"/>
              <a:t>Click to edit Master text styles</a:t>
            </a:r>
          </a:p>
        </p:txBody>
      </p:sp>
      <p:sp>
        <p:nvSpPr>
          <p:cNvPr id="10" name="Content Placeholder 6"/>
          <p:cNvSpPr>
            <a:spLocks noGrp="1"/>
          </p:cNvSpPr>
          <p:nvPr>
            <p:ph sz="quarter" idx="14"/>
          </p:nvPr>
        </p:nvSpPr>
        <p:spPr>
          <a:xfrm>
            <a:off x="7530144" y="4527716"/>
            <a:ext cx="3937000" cy="838200"/>
          </a:xfrm>
        </p:spPr>
        <p:txBody>
          <a:bodyPr>
            <a:noAutofit/>
          </a:bodyPr>
          <a:lstStyle>
            <a:lvl1pPr marL="0" indent="0">
              <a:buNone/>
              <a:defRPr sz="2400">
                <a:solidFill>
                  <a:schemeClr val="bg1"/>
                </a:solidFill>
              </a:defRPr>
            </a:lvl1pPr>
          </a:lstStyle>
          <a:p>
            <a:pPr lvl="0"/>
            <a:r>
              <a:rPr lang="en-US"/>
              <a:t>Click to edit Master text styles</a:t>
            </a:r>
          </a:p>
        </p:txBody>
      </p:sp>
      <p:grpSp>
        <p:nvGrpSpPr>
          <p:cNvPr id="24" name="Group 23"/>
          <p:cNvGrpSpPr/>
          <p:nvPr/>
        </p:nvGrpSpPr>
        <p:grpSpPr>
          <a:xfrm>
            <a:off x="779487" y="259081"/>
            <a:ext cx="5706373" cy="4376714"/>
            <a:chOff x="455764" y="303364"/>
            <a:chExt cx="4533900" cy="45339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41131">
              <a:off x="455764" y="303364"/>
              <a:ext cx="4533900" cy="4533900"/>
            </a:xfrm>
            <a:prstGeom prst="rect">
              <a:avLst/>
            </a:prstGeom>
          </p:spPr>
        </p:pic>
        <p:sp>
          <p:nvSpPr>
            <p:cNvPr id="4" name="Rectangle 3"/>
            <p:cNvSpPr/>
            <p:nvPr/>
          </p:nvSpPr>
          <p:spPr>
            <a:xfrm>
              <a:off x="2552700" y="1372850"/>
              <a:ext cx="2095500" cy="1446550"/>
            </a:xfrm>
            <a:prstGeom prst="rect">
              <a:avLst/>
            </a:prstGeom>
            <a:noFill/>
          </p:spPr>
          <p:txBody>
            <a:bodyPr wrap="square" lIns="91440" tIns="45720" rIns="91440" bIns="45720">
              <a:spAutoFit/>
            </a:bodyPr>
            <a:lstStyle/>
            <a:p>
              <a:pPr algn="ctr"/>
              <a:r>
                <a:rPr lang="en-US" sz="4400" b="1" dirty="0">
                  <a:ln w="0"/>
                  <a:solidFill>
                    <a:prstClr val="black">
                      <a:lumMod val="75000"/>
                      <a:lumOff val="25000"/>
                    </a:prstClr>
                  </a:solidFill>
                  <a:effectLst>
                    <a:outerShdw blurRad="38100" dist="25400" dir="5400000" algn="ctr" rotWithShape="0">
                      <a:srgbClr val="6E747A">
                        <a:alpha val="43000"/>
                      </a:srgbClr>
                    </a:outerShdw>
                  </a:effectLst>
                </a:rPr>
                <a:t>Search &amp; Find</a:t>
              </a:r>
            </a:p>
          </p:txBody>
        </p:sp>
      </p:grpSp>
      <p:grpSp>
        <p:nvGrpSpPr>
          <p:cNvPr id="19" name="Group 18"/>
          <p:cNvGrpSpPr/>
          <p:nvPr/>
        </p:nvGrpSpPr>
        <p:grpSpPr>
          <a:xfrm>
            <a:off x="487681" y="182881"/>
            <a:ext cx="2900932" cy="845641"/>
            <a:chOff x="304800" y="304800"/>
            <a:chExt cx="2175699" cy="845641"/>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704088" cy="704088"/>
            </a:xfrm>
            <a:prstGeom prst="rect">
              <a:avLst/>
            </a:prstGeom>
            <a:effectLst>
              <a:outerShdw blurRad="76200" dir="13500000" sy="23000" kx="1200000" algn="br" rotWithShape="0">
                <a:prstClr val="black">
                  <a:alpha val="20000"/>
                </a:prstClr>
              </a:outerShdw>
            </a:effectLst>
          </p:spPr>
        </p:pic>
        <p:sp>
          <p:nvSpPr>
            <p:cNvPr id="21" name="Rectangle 20"/>
            <p:cNvSpPr/>
            <p:nvPr/>
          </p:nvSpPr>
          <p:spPr>
            <a:xfrm>
              <a:off x="1007500" y="381000"/>
              <a:ext cx="1472999"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Activity</a:t>
              </a:r>
            </a:p>
          </p:txBody>
        </p:sp>
      </p:grpSp>
    </p:spTree>
    <p:extLst>
      <p:ext uri="{BB962C8B-B14F-4D97-AF65-F5344CB8AC3E}">
        <p14:creationId xmlns:p14="http://schemas.microsoft.com/office/powerpoint/2010/main" val="131224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opic 3 Activity - Explore">
    <p:spTree>
      <p:nvGrpSpPr>
        <p:cNvPr id="1" name=""/>
        <p:cNvGrpSpPr/>
        <p:nvPr/>
      </p:nvGrpSpPr>
      <p:grpSpPr>
        <a:xfrm>
          <a:off x="0" y="0"/>
          <a:ext cx="0" cy="0"/>
          <a:chOff x="0" y="0"/>
          <a:chExt cx="0" cy="0"/>
        </a:xfrm>
      </p:grpSpPr>
      <p:sp>
        <p:nvSpPr>
          <p:cNvPr id="9" name="Content Placeholder 6"/>
          <p:cNvSpPr>
            <a:spLocks noGrp="1"/>
          </p:cNvSpPr>
          <p:nvPr>
            <p:ph sz="quarter" idx="12"/>
          </p:nvPr>
        </p:nvSpPr>
        <p:spPr>
          <a:xfrm>
            <a:off x="591131" y="1249949"/>
            <a:ext cx="2717800" cy="4572000"/>
          </a:xfrm>
        </p:spPr>
        <p:txBody>
          <a:bodyPr/>
          <a:lstStyle>
            <a:lvl1pPr marL="0" indent="0">
              <a:buNone/>
              <a:defRPr>
                <a:solidFill>
                  <a:schemeClr val="bg1"/>
                </a:solidFill>
              </a:defRPr>
            </a:lvl1pPr>
          </a:lstStyle>
          <a:p>
            <a:pPr lvl="0"/>
            <a:r>
              <a:rPr lang="en-US"/>
              <a:t>Click to edit Master text styles</a:t>
            </a:r>
          </a:p>
        </p:txBody>
      </p:sp>
      <p:grpSp>
        <p:nvGrpSpPr>
          <p:cNvPr id="7" name="Group 6"/>
          <p:cNvGrpSpPr/>
          <p:nvPr/>
        </p:nvGrpSpPr>
        <p:grpSpPr>
          <a:xfrm>
            <a:off x="3750953" y="377867"/>
            <a:ext cx="8215744" cy="6326919"/>
            <a:chOff x="671037" y="359165"/>
            <a:chExt cx="6161808" cy="6326919"/>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88" y="5051035"/>
              <a:ext cx="1467757" cy="1467757"/>
            </a:xfrm>
            <a:prstGeom prst="rect">
              <a:avLst/>
            </a:prstGeom>
          </p:spPr>
        </p:pic>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3530" t="32156" r="3477" b="33080"/>
            <a:stretch/>
          </p:blipFill>
          <p:spPr>
            <a:xfrm>
              <a:off x="956680" y="4883742"/>
              <a:ext cx="4821264" cy="1802342"/>
            </a:xfrm>
            <a:prstGeom prst="rect">
              <a:avLst/>
            </a:prstGeom>
          </p:spPr>
        </p:pic>
        <p:pic>
          <p:nvPicPr>
            <p:cNvPr id="3" name="Picture 2"/>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671037" y="359165"/>
              <a:ext cx="5830291" cy="4691870"/>
            </a:xfrm>
            <a:prstGeom prst="rect">
              <a:avLst/>
            </a:prstGeom>
          </p:spPr>
        </p:pic>
      </p:grpSp>
      <p:sp>
        <p:nvSpPr>
          <p:cNvPr id="11" name="Content Placeholder 10"/>
          <p:cNvSpPr>
            <a:spLocks noGrp="1"/>
          </p:cNvSpPr>
          <p:nvPr>
            <p:ph sz="quarter" idx="13"/>
          </p:nvPr>
        </p:nvSpPr>
        <p:spPr>
          <a:xfrm>
            <a:off x="4014356" y="622297"/>
            <a:ext cx="7161645" cy="2979682"/>
          </a:xfrm>
        </p:spPr>
        <p:txBody>
          <a:bodyPr/>
          <a:lstStyle>
            <a:lvl1pPr marL="0" indent="0">
              <a:buNone/>
              <a:defRPr>
                <a:solidFill>
                  <a:schemeClr val="bg1"/>
                </a:solidFill>
              </a:defRPr>
            </a:lvl1pPr>
          </a:lstStyle>
          <a:p>
            <a:pPr lvl="0"/>
            <a:r>
              <a:rPr lang="en-US"/>
              <a:t>Click to edit Master text styles</a:t>
            </a:r>
          </a:p>
        </p:txBody>
      </p:sp>
      <p:grpSp>
        <p:nvGrpSpPr>
          <p:cNvPr id="18" name="Group 17"/>
          <p:cNvGrpSpPr/>
          <p:nvPr/>
        </p:nvGrpSpPr>
        <p:grpSpPr>
          <a:xfrm>
            <a:off x="487681" y="182881"/>
            <a:ext cx="2900932" cy="845641"/>
            <a:chOff x="304800" y="304800"/>
            <a:chExt cx="2175699" cy="845641"/>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04800"/>
              <a:ext cx="704088" cy="704088"/>
            </a:xfrm>
            <a:prstGeom prst="rect">
              <a:avLst/>
            </a:prstGeom>
            <a:effectLst>
              <a:outerShdw blurRad="76200" dir="13500000" sy="23000" kx="1200000" algn="br" rotWithShape="0">
                <a:prstClr val="black">
                  <a:alpha val="20000"/>
                </a:prstClr>
              </a:outerShdw>
            </a:effectLst>
          </p:spPr>
        </p:pic>
        <p:sp>
          <p:nvSpPr>
            <p:cNvPr id="20" name="Rectangle 19"/>
            <p:cNvSpPr/>
            <p:nvPr/>
          </p:nvSpPr>
          <p:spPr>
            <a:xfrm>
              <a:off x="1007500" y="381000"/>
              <a:ext cx="1472999"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Activity</a:t>
              </a:r>
            </a:p>
          </p:txBody>
        </p:sp>
      </p:grpSp>
    </p:spTree>
    <p:extLst>
      <p:ext uri="{BB962C8B-B14F-4D97-AF65-F5344CB8AC3E}">
        <p14:creationId xmlns:p14="http://schemas.microsoft.com/office/powerpoint/2010/main" val="947130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opic 3 Practice">
    <p:spTree>
      <p:nvGrpSpPr>
        <p:cNvPr id="1" name=""/>
        <p:cNvGrpSpPr/>
        <p:nvPr/>
      </p:nvGrpSpPr>
      <p:grpSpPr>
        <a:xfrm>
          <a:off x="0" y="0"/>
          <a:ext cx="0" cy="0"/>
          <a:chOff x="0" y="0"/>
          <a:chExt cx="0" cy="0"/>
        </a:xfrm>
      </p:grpSpPr>
      <p:sp>
        <p:nvSpPr>
          <p:cNvPr id="9" name="Content Placeholder 6"/>
          <p:cNvSpPr>
            <a:spLocks noGrp="1"/>
          </p:cNvSpPr>
          <p:nvPr>
            <p:ph sz="quarter" idx="12"/>
          </p:nvPr>
        </p:nvSpPr>
        <p:spPr>
          <a:xfrm>
            <a:off x="591131" y="1249949"/>
            <a:ext cx="2717800" cy="4572000"/>
          </a:xfrm>
        </p:spPr>
        <p:txBody>
          <a:bodyPr/>
          <a:lstStyle>
            <a:lvl1pPr marL="0" indent="0">
              <a:buNone/>
              <a:defRPr>
                <a:solidFill>
                  <a:schemeClr val="bg1"/>
                </a:solidFill>
              </a:defRPr>
            </a:lvl1pPr>
          </a:lstStyle>
          <a:p>
            <a:pPr lvl="0"/>
            <a:r>
              <a:rPr lang="en-US"/>
              <a:t>Click to edit Master text styles</a:t>
            </a:r>
          </a:p>
        </p:txBody>
      </p:sp>
      <p:grpSp>
        <p:nvGrpSpPr>
          <p:cNvPr id="7" name="Group 6"/>
          <p:cNvGrpSpPr/>
          <p:nvPr/>
        </p:nvGrpSpPr>
        <p:grpSpPr>
          <a:xfrm>
            <a:off x="3750953" y="377867"/>
            <a:ext cx="8215744" cy="6326919"/>
            <a:chOff x="671037" y="359165"/>
            <a:chExt cx="6161808" cy="6326919"/>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88" y="5051035"/>
              <a:ext cx="1467757" cy="1467757"/>
            </a:xfrm>
            <a:prstGeom prst="rect">
              <a:avLst/>
            </a:prstGeom>
          </p:spPr>
        </p:pic>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3530" t="32156" r="3477" b="33080"/>
            <a:stretch/>
          </p:blipFill>
          <p:spPr>
            <a:xfrm>
              <a:off x="956680" y="4883742"/>
              <a:ext cx="4821264" cy="1802342"/>
            </a:xfrm>
            <a:prstGeom prst="rect">
              <a:avLst/>
            </a:prstGeom>
          </p:spPr>
        </p:pic>
        <p:pic>
          <p:nvPicPr>
            <p:cNvPr id="3" name="Picture 2"/>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671037" y="359165"/>
              <a:ext cx="5830291" cy="4691870"/>
            </a:xfrm>
            <a:prstGeom prst="rect">
              <a:avLst/>
            </a:prstGeom>
          </p:spPr>
        </p:pic>
      </p:grpSp>
      <p:sp>
        <p:nvSpPr>
          <p:cNvPr id="11" name="Content Placeholder 10"/>
          <p:cNvSpPr>
            <a:spLocks noGrp="1"/>
          </p:cNvSpPr>
          <p:nvPr>
            <p:ph sz="quarter" idx="13"/>
          </p:nvPr>
        </p:nvSpPr>
        <p:spPr>
          <a:xfrm>
            <a:off x="4014356" y="622297"/>
            <a:ext cx="7161645" cy="2979682"/>
          </a:xfrm>
        </p:spPr>
        <p:txBody>
          <a:bodyPr/>
          <a:lstStyle>
            <a:lvl1pPr marL="0" indent="0">
              <a:buNone/>
              <a:defRPr>
                <a:solidFill>
                  <a:schemeClr val="bg1"/>
                </a:solidFill>
              </a:defRPr>
            </a:lvl1pPr>
          </a:lstStyle>
          <a:p>
            <a:pPr lvl="0"/>
            <a:r>
              <a:rPr lang="en-US"/>
              <a:t>Click to edit Master text styles</a:t>
            </a:r>
          </a:p>
        </p:txBody>
      </p:sp>
      <p:grpSp>
        <p:nvGrpSpPr>
          <p:cNvPr id="13" name="Group 12"/>
          <p:cNvGrpSpPr/>
          <p:nvPr/>
        </p:nvGrpSpPr>
        <p:grpSpPr>
          <a:xfrm>
            <a:off x="496869" y="152401"/>
            <a:ext cx="3023968" cy="855689"/>
            <a:chOff x="4800600" y="609600"/>
            <a:chExt cx="2267976" cy="855689"/>
          </a:xfrm>
        </p:grpSpPr>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00600" y="609600"/>
              <a:ext cx="704088" cy="704088"/>
            </a:xfrm>
            <a:prstGeom prst="rect">
              <a:avLst/>
            </a:prstGeom>
            <a:effectLst>
              <a:outerShdw blurRad="76200" dir="13500000" sy="23000" kx="1200000" algn="br" rotWithShape="0">
                <a:prstClr val="black">
                  <a:alpha val="20000"/>
                </a:prstClr>
              </a:outerShdw>
            </a:effectLst>
          </p:spPr>
        </p:pic>
        <p:sp>
          <p:nvSpPr>
            <p:cNvPr id="15" name="Rectangle 14"/>
            <p:cNvSpPr/>
            <p:nvPr/>
          </p:nvSpPr>
          <p:spPr>
            <a:xfrm>
              <a:off x="5538734" y="695848"/>
              <a:ext cx="1529842"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Practice</a:t>
              </a:r>
            </a:p>
          </p:txBody>
        </p:sp>
      </p:grpSp>
    </p:spTree>
    <p:extLst>
      <p:ext uri="{BB962C8B-B14F-4D97-AF65-F5344CB8AC3E}">
        <p14:creationId xmlns:p14="http://schemas.microsoft.com/office/powerpoint/2010/main" val="253016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2459865" cy="2337515"/>
          </a:xfrm>
          <a:prstGeom prst="rect">
            <a:avLst/>
          </a:prstGeom>
          <a:noFill/>
          <a:ln>
            <a:noFill/>
          </a:ln>
        </p:spPr>
      </p:pic>
      <p:sp>
        <p:nvSpPr>
          <p:cNvPr id="6" name="Title 1"/>
          <p:cNvSpPr>
            <a:spLocks noGrp="1"/>
          </p:cNvSpPr>
          <p:nvPr>
            <p:ph type="title"/>
          </p:nvPr>
        </p:nvSpPr>
        <p:spPr>
          <a:xfrm>
            <a:off x="838200" y="365125"/>
            <a:ext cx="10515600" cy="1325563"/>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0742327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opic 3 Activity - Search &amp; Fin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7449195" y="661614"/>
            <a:ext cx="3962400" cy="838200"/>
          </a:xfrm>
        </p:spPr>
        <p:txBody>
          <a:bodyPr/>
          <a:lstStyle>
            <a:lvl1pPr marL="0" indent="0">
              <a:buNone/>
              <a:defRPr sz="2400">
                <a:solidFill>
                  <a:schemeClr val="bg1"/>
                </a:solidFill>
              </a:defRPr>
            </a:lvl1pPr>
          </a:lstStyle>
          <a:p>
            <a:pPr lvl="0"/>
            <a:r>
              <a:rPr lang="en-US"/>
              <a:t>Click to edit Master text styles</a:t>
            </a:r>
          </a:p>
        </p:txBody>
      </p:sp>
      <p:sp>
        <p:nvSpPr>
          <p:cNvPr id="8" name="Content Placeholder 6"/>
          <p:cNvSpPr>
            <a:spLocks noGrp="1"/>
          </p:cNvSpPr>
          <p:nvPr>
            <p:ph sz="quarter" idx="11"/>
          </p:nvPr>
        </p:nvSpPr>
        <p:spPr>
          <a:xfrm>
            <a:off x="7505995" y="2594665"/>
            <a:ext cx="3937000" cy="838200"/>
          </a:xfrm>
        </p:spPr>
        <p:txBody>
          <a:bodyPr>
            <a:noAutofit/>
          </a:bodyPr>
          <a:lstStyle>
            <a:lvl1pPr marL="0" indent="0">
              <a:buNone/>
              <a:defRPr sz="2400">
                <a:solidFill>
                  <a:schemeClr val="bg1"/>
                </a:solidFill>
              </a:defRPr>
            </a:lvl1pPr>
          </a:lstStyle>
          <a:p>
            <a:pPr lvl="0"/>
            <a:r>
              <a:rPr lang="en-US"/>
              <a:t>Click to edit Master text styles</a:t>
            </a:r>
          </a:p>
        </p:txBody>
      </p:sp>
      <p:sp>
        <p:nvSpPr>
          <p:cNvPr id="11" name="Content Placeholder 10"/>
          <p:cNvSpPr>
            <a:spLocks noGrp="1"/>
          </p:cNvSpPr>
          <p:nvPr>
            <p:ph sz="quarter" idx="13"/>
          </p:nvPr>
        </p:nvSpPr>
        <p:spPr>
          <a:xfrm>
            <a:off x="779487" y="4527716"/>
            <a:ext cx="5588000" cy="1600200"/>
          </a:xfrm>
        </p:spPr>
        <p:txBody>
          <a:bodyPr>
            <a:normAutofit/>
          </a:bodyPr>
          <a:lstStyle>
            <a:lvl1pPr marL="0" indent="0">
              <a:buNone/>
              <a:defRPr sz="2800">
                <a:solidFill>
                  <a:schemeClr val="bg1"/>
                </a:solidFill>
              </a:defRPr>
            </a:lvl1pPr>
          </a:lstStyle>
          <a:p>
            <a:pPr lvl="0"/>
            <a:r>
              <a:rPr lang="en-US"/>
              <a:t>Click to edit Master text styles</a:t>
            </a:r>
          </a:p>
        </p:txBody>
      </p:sp>
      <p:sp>
        <p:nvSpPr>
          <p:cNvPr id="10" name="Content Placeholder 6"/>
          <p:cNvSpPr>
            <a:spLocks noGrp="1"/>
          </p:cNvSpPr>
          <p:nvPr>
            <p:ph sz="quarter" idx="14"/>
          </p:nvPr>
        </p:nvSpPr>
        <p:spPr>
          <a:xfrm>
            <a:off x="7530144" y="4527716"/>
            <a:ext cx="3937000" cy="838200"/>
          </a:xfrm>
        </p:spPr>
        <p:txBody>
          <a:bodyPr>
            <a:noAutofit/>
          </a:bodyPr>
          <a:lstStyle>
            <a:lvl1pPr marL="0" indent="0">
              <a:buNone/>
              <a:defRPr sz="2400">
                <a:solidFill>
                  <a:schemeClr val="bg1"/>
                </a:solidFill>
              </a:defRPr>
            </a:lvl1pPr>
          </a:lstStyle>
          <a:p>
            <a:pPr lvl="0"/>
            <a:r>
              <a:rPr lang="en-US"/>
              <a:t>Click to edit Master text styles</a:t>
            </a:r>
          </a:p>
        </p:txBody>
      </p:sp>
      <p:grpSp>
        <p:nvGrpSpPr>
          <p:cNvPr id="24" name="Group 23"/>
          <p:cNvGrpSpPr/>
          <p:nvPr/>
        </p:nvGrpSpPr>
        <p:grpSpPr>
          <a:xfrm>
            <a:off x="777572" y="259080"/>
            <a:ext cx="6045200" cy="4533900"/>
            <a:chOff x="455764" y="303364"/>
            <a:chExt cx="4533900" cy="45339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41131">
              <a:off x="455764" y="303364"/>
              <a:ext cx="4533900" cy="4533900"/>
            </a:xfrm>
            <a:prstGeom prst="rect">
              <a:avLst/>
            </a:prstGeom>
          </p:spPr>
        </p:pic>
        <p:sp>
          <p:nvSpPr>
            <p:cNvPr id="4" name="Rectangle 3"/>
            <p:cNvSpPr/>
            <p:nvPr/>
          </p:nvSpPr>
          <p:spPr>
            <a:xfrm>
              <a:off x="2552700" y="1372850"/>
              <a:ext cx="2095500" cy="1446550"/>
            </a:xfrm>
            <a:prstGeom prst="rect">
              <a:avLst/>
            </a:prstGeom>
            <a:noFill/>
          </p:spPr>
          <p:txBody>
            <a:bodyPr wrap="square" lIns="91440" tIns="45720" rIns="91440" bIns="45720">
              <a:spAutoFit/>
            </a:bodyPr>
            <a:lstStyle/>
            <a:p>
              <a:pPr algn="ctr"/>
              <a:r>
                <a:rPr lang="en-US" sz="4400" b="1" dirty="0">
                  <a:ln w="0"/>
                  <a:solidFill>
                    <a:prstClr val="black">
                      <a:lumMod val="75000"/>
                      <a:lumOff val="25000"/>
                    </a:prstClr>
                  </a:solidFill>
                  <a:effectLst>
                    <a:outerShdw blurRad="38100" dist="25400" dir="5400000" algn="ctr" rotWithShape="0">
                      <a:srgbClr val="6E747A">
                        <a:alpha val="43000"/>
                      </a:srgbClr>
                    </a:outerShdw>
                  </a:effectLst>
                </a:rPr>
                <a:t>Search &amp; Find</a:t>
              </a:r>
            </a:p>
          </p:txBody>
        </p:sp>
      </p:grpSp>
      <p:grpSp>
        <p:nvGrpSpPr>
          <p:cNvPr id="19" name="Group 18"/>
          <p:cNvGrpSpPr/>
          <p:nvPr/>
        </p:nvGrpSpPr>
        <p:grpSpPr>
          <a:xfrm>
            <a:off x="552893" y="182881"/>
            <a:ext cx="2835720" cy="845641"/>
            <a:chOff x="304800" y="304800"/>
            <a:chExt cx="2175699" cy="845641"/>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704088" cy="704088"/>
            </a:xfrm>
            <a:prstGeom prst="rect">
              <a:avLst/>
            </a:prstGeom>
            <a:effectLst>
              <a:outerShdw blurRad="76200" dir="13500000" sy="23000" kx="1200000" algn="br" rotWithShape="0">
                <a:prstClr val="black">
                  <a:alpha val="20000"/>
                </a:prstClr>
              </a:outerShdw>
            </a:effectLst>
          </p:spPr>
        </p:pic>
        <p:sp>
          <p:nvSpPr>
            <p:cNvPr id="21" name="Rectangle 20"/>
            <p:cNvSpPr/>
            <p:nvPr/>
          </p:nvSpPr>
          <p:spPr>
            <a:xfrm>
              <a:off x="1007500" y="381000"/>
              <a:ext cx="1472999"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Activity</a:t>
              </a:r>
            </a:p>
          </p:txBody>
        </p:sp>
      </p:grpSp>
    </p:spTree>
    <p:extLst>
      <p:ext uri="{BB962C8B-B14F-4D97-AF65-F5344CB8AC3E}">
        <p14:creationId xmlns:p14="http://schemas.microsoft.com/office/powerpoint/2010/main" val="269269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opic 4 Activity - Explore">
    <p:spTree>
      <p:nvGrpSpPr>
        <p:cNvPr id="1" name=""/>
        <p:cNvGrpSpPr/>
        <p:nvPr/>
      </p:nvGrpSpPr>
      <p:grpSpPr>
        <a:xfrm>
          <a:off x="0" y="0"/>
          <a:ext cx="0" cy="0"/>
          <a:chOff x="0" y="0"/>
          <a:chExt cx="0" cy="0"/>
        </a:xfrm>
      </p:grpSpPr>
      <p:sp>
        <p:nvSpPr>
          <p:cNvPr id="9" name="Content Placeholder 6"/>
          <p:cNvSpPr>
            <a:spLocks noGrp="1"/>
          </p:cNvSpPr>
          <p:nvPr>
            <p:ph sz="quarter" idx="12"/>
          </p:nvPr>
        </p:nvSpPr>
        <p:spPr>
          <a:xfrm>
            <a:off x="591131" y="1249949"/>
            <a:ext cx="2717800" cy="4572000"/>
          </a:xfrm>
        </p:spPr>
        <p:txBody>
          <a:bodyPr/>
          <a:lstStyle>
            <a:lvl1pPr marL="0" indent="0">
              <a:buNone/>
              <a:defRPr>
                <a:solidFill>
                  <a:schemeClr val="bg1"/>
                </a:solidFill>
              </a:defRPr>
            </a:lvl1pPr>
          </a:lstStyle>
          <a:p>
            <a:pPr lvl="0"/>
            <a:r>
              <a:rPr lang="en-US"/>
              <a:t>Click to edit Master text styles</a:t>
            </a:r>
          </a:p>
        </p:txBody>
      </p:sp>
      <p:grpSp>
        <p:nvGrpSpPr>
          <p:cNvPr id="7" name="Group 6"/>
          <p:cNvGrpSpPr/>
          <p:nvPr/>
        </p:nvGrpSpPr>
        <p:grpSpPr>
          <a:xfrm>
            <a:off x="3750953" y="377867"/>
            <a:ext cx="8215744" cy="6326919"/>
            <a:chOff x="671037" y="359165"/>
            <a:chExt cx="6161808" cy="6326919"/>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88" y="5051035"/>
              <a:ext cx="1467757" cy="1467757"/>
            </a:xfrm>
            <a:prstGeom prst="rect">
              <a:avLst/>
            </a:prstGeom>
          </p:spPr>
        </p:pic>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3530" t="32156" r="3477" b="33080"/>
            <a:stretch/>
          </p:blipFill>
          <p:spPr>
            <a:xfrm>
              <a:off x="956680" y="4883742"/>
              <a:ext cx="4821264" cy="1802342"/>
            </a:xfrm>
            <a:prstGeom prst="rect">
              <a:avLst/>
            </a:prstGeom>
          </p:spPr>
        </p:pic>
        <p:pic>
          <p:nvPicPr>
            <p:cNvPr id="3" name="Picture 2"/>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671037" y="359165"/>
              <a:ext cx="5830291" cy="4691870"/>
            </a:xfrm>
            <a:prstGeom prst="rect">
              <a:avLst/>
            </a:prstGeom>
          </p:spPr>
        </p:pic>
      </p:grpSp>
      <p:sp>
        <p:nvSpPr>
          <p:cNvPr id="11" name="Content Placeholder 10"/>
          <p:cNvSpPr>
            <a:spLocks noGrp="1"/>
          </p:cNvSpPr>
          <p:nvPr>
            <p:ph sz="quarter" idx="13"/>
          </p:nvPr>
        </p:nvSpPr>
        <p:spPr>
          <a:xfrm>
            <a:off x="4014356" y="622297"/>
            <a:ext cx="7161645" cy="2979682"/>
          </a:xfrm>
        </p:spPr>
        <p:txBody>
          <a:bodyPr/>
          <a:lstStyle>
            <a:lvl1pPr marL="0" indent="0">
              <a:buNone/>
              <a:defRPr>
                <a:solidFill>
                  <a:schemeClr val="bg1"/>
                </a:solidFill>
              </a:defRPr>
            </a:lvl1pPr>
          </a:lstStyle>
          <a:p>
            <a:pPr lvl="0"/>
            <a:r>
              <a:rPr lang="en-US"/>
              <a:t>Click to edit Master text styles</a:t>
            </a:r>
          </a:p>
        </p:txBody>
      </p:sp>
      <p:grpSp>
        <p:nvGrpSpPr>
          <p:cNvPr id="18" name="Group 17"/>
          <p:cNvGrpSpPr/>
          <p:nvPr/>
        </p:nvGrpSpPr>
        <p:grpSpPr>
          <a:xfrm>
            <a:off x="487681" y="182881"/>
            <a:ext cx="2900932" cy="845641"/>
            <a:chOff x="304800" y="304800"/>
            <a:chExt cx="2175699" cy="845641"/>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04800"/>
              <a:ext cx="704088" cy="704088"/>
            </a:xfrm>
            <a:prstGeom prst="rect">
              <a:avLst/>
            </a:prstGeom>
            <a:effectLst>
              <a:outerShdw blurRad="76200" dir="13500000" sy="23000" kx="1200000" algn="br" rotWithShape="0">
                <a:prstClr val="black">
                  <a:alpha val="20000"/>
                </a:prstClr>
              </a:outerShdw>
            </a:effectLst>
          </p:spPr>
        </p:pic>
        <p:sp>
          <p:nvSpPr>
            <p:cNvPr id="20" name="Rectangle 19"/>
            <p:cNvSpPr/>
            <p:nvPr/>
          </p:nvSpPr>
          <p:spPr>
            <a:xfrm>
              <a:off x="1007500" y="381000"/>
              <a:ext cx="1472999"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Activity</a:t>
              </a:r>
            </a:p>
          </p:txBody>
        </p:sp>
      </p:grpSp>
    </p:spTree>
    <p:extLst>
      <p:ext uri="{BB962C8B-B14F-4D97-AF65-F5344CB8AC3E}">
        <p14:creationId xmlns:p14="http://schemas.microsoft.com/office/powerpoint/2010/main" val="30447718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opic 4 Practice">
    <p:spTree>
      <p:nvGrpSpPr>
        <p:cNvPr id="1" name=""/>
        <p:cNvGrpSpPr/>
        <p:nvPr/>
      </p:nvGrpSpPr>
      <p:grpSpPr>
        <a:xfrm>
          <a:off x="0" y="0"/>
          <a:ext cx="0" cy="0"/>
          <a:chOff x="0" y="0"/>
          <a:chExt cx="0" cy="0"/>
        </a:xfrm>
      </p:grpSpPr>
      <p:sp>
        <p:nvSpPr>
          <p:cNvPr id="9" name="Content Placeholder 6"/>
          <p:cNvSpPr>
            <a:spLocks noGrp="1"/>
          </p:cNvSpPr>
          <p:nvPr>
            <p:ph sz="quarter" idx="12"/>
          </p:nvPr>
        </p:nvSpPr>
        <p:spPr>
          <a:xfrm>
            <a:off x="591131" y="1249949"/>
            <a:ext cx="2717800" cy="4572000"/>
          </a:xfrm>
        </p:spPr>
        <p:txBody>
          <a:bodyPr/>
          <a:lstStyle>
            <a:lvl1pPr marL="0" indent="0">
              <a:buNone/>
              <a:defRPr>
                <a:solidFill>
                  <a:schemeClr val="bg1"/>
                </a:solidFill>
              </a:defRPr>
            </a:lvl1pPr>
          </a:lstStyle>
          <a:p>
            <a:pPr lvl="0"/>
            <a:r>
              <a:rPr lang="en-US"/>
              <a:t>Click to edit Master text styles</a:t>
            </a:r>
          </a:p>
        </p:txBody>
      </p:sp>
      <p:grpSp>
        <p:nvGrpSpPr>
          <p:cNvPr id="7" name="Group 6"/>
          <p:cNvGrpSpPr/>
          <p:nvPr/>
        </p:nvGrpSpPr>
        <p:grpSpPr>
          <a:xfrm>
            <a:off x="3750953" y="377867"/>
            <a:ext cx="8215744" cy="6326919"/>
            <a:chOff x="671037" y="359165"/>
            <a:chExt cx="6161808" cy="6326919"/>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88" y="5051035"/>
              <a:ext cx="1467757" cy="1467757"/>
            </a:xfrm>
            <a:prstGeom prst="rect">
              <a:avLst/>
            </a:prstGeom>
          </p:spPr>
        </p:pic>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3530" t="32156" r="3477" b="33080"/>
            <a:stretch/>
          </p:blipFill>
          <p:spPr>
            <a:xfrm>
              <a:off x="956680" y="4883742"/>
              <a:ext cx="4821264" cy="1802342"/>
            </a:xfrm>
            <a:prstGeom prst="rect">
              <a:avLst/>
            </a:prstGeom>
          </p:spPr>
        </p:pic>
        <p:pic>
          <p:nvPicPr>
            <p:cNvPr id="3" name="Picture 2"/>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671037" y="359165"/>
              <a:ext cx="5830291" cy="4691870"/>
            </a:xfrm>
            <a:prstGeom prst="rect">
              <a:avLst/>
            </a:prstGeom>
          </p:spPr>
        </p:pic>
      </p:grpSp>
      <p:sp>
        <p:nvSpPr>
          <p:cNvPr id="11" name="Content Placeholder 10"/>
          <p:cNvSpPr>
            <a:spLocks noGrp="1"/>
          </p:cNvSpPr>
          <p:nvPr>
            <p:ph sz="quarter" idx="13"/>
          </p:nvPr>
        </p:nvSpPr>
        <p:spPr>
          <a:xfrm>
            <a:off x="4014356" y="622297"/>
            <a:ext cx="7161645" cy="2979682"/>
          </a:xfrm>
        </p:spPr>
        <p:txBody>
          <a:bodyPr/>
          <a:lstStyle>
            <a:lvl1pPr marL="0" indent="0">
              <a:buNone/>
              <a:defRPr>
                <a:solidFill>
                  <a:schemeClr val="bg1"/>
                </a:solidFill>
              </a:defRPr>
            </a:lvl1pPr>
          </a:lstStyle>
          <a:p>
            <a:pPr lvl="0"/>
            <a:r>
              <a:rPr lang="en-US"/>
              <a:t>Click to edit Master text styles</a:t>
            </a:r>
          </a:p>
        </p:txBody>
      </p:sp>
      <p:grpSp>
        <p:nvGrpSpPr>
          <p:cNvPr id="13" name="Group 12"/>
          <p:cNvGrpSpPr/>
          <p:nvPr/>
        </p:nvGrpSpPr>
        <p:grpSpPr>
          <a:xfrm>
            <a:off x="508001" y="152401"/>
            <a:ext cx="3023968" cy="855689"/>
            <a:chOff x="4800600" y="609600"/>
            <a:chExt cx="2267976" cy="855689"/>
          </a:xfrm>
        </p:grpSpPr>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00600" y="609600"/>
              <a:ext cx="704088" cy="704088"/>
            </a:xfrm>
            <a:prstGeom prst="rect">
              <a:avLst/>
            </a:prstGeom>
            <a:effectLst>
              <a:outerShdw blurRad="76200" dir="13500000" sy="23000" kx="1200000" algn="br" rotWithShape="0">
                <a:prstClr val="black">
                  <a:alpha val="20000"/>
                </a:prstClr>
              </a:outerShdw>
            </a:effectLst>
          </p:spPr>
        </p:pic>
        <p:sp>
          <p:nvSpPr>
            <p:cNvPr id="15" name="Rectangle 14"/>
            <p:cNvSpPr/>
            <p:nvPr/>
          </p:nvSpPr>
          <p:spPr>
            <a:xfrm>
              <a:off x="5538734" y="695848"/>
              <a:ext cx="1529842"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Practice</a:t>
              </a:r>
            </a:p>
          </p:txBody>
        </p:sp>
      </p:grpSp>
    </p:spTree>
    <p:extLst>
      <p:ext uri="{BB962C8B-B14F-4D97-AF65-F5344CB8AC3E}">
        <p14:creationId xmlns:p14="http://schemas.microsoft.com/office/powerpoint/2010/main" val="21567592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opic 4 Activity - Search &amp; Fin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7449195" y="661614"/>
            <a:ext cx="3962400" cy="838200"/>
          </a:xfrm>
        </p:spPr>
        <p:txBody>
          <a:bodyPr/>
          <a:lstStyle>
            <a:lvl1pPr marL="0" indent="0">
              <a:buNone/>
              <a:defRPr sz="2400">
                <a:solidFill>
                  <a:schemeClr val="bg1"/>
                </a:solidFill>
              </a:defRPr>
            </a:lvl1pPr>
          </a:lstStyle>
          <a:p>
            <a:pPr lvl="0"/>
            <a:r>
              <a:rPr lang="en-US"/>
              <a:t>Click to edit Master text styles</a:t>
            </a:r>
          </a:p>
        </p:txBody>
      </p:sp>
      <p:sp>
        <p:nvSpPr>
          <p:cNvPr id="8" name="Content Placeholder 6"/>
          <p:cNvSpPr>
            <a:spLocks noGrp="1"/>
          </p:cNvSpPr>
          <p:nvPr>
            <p:ph sz="quarter" idx="11"/>
          </p:nvPr>
        </p:nvSpPr>
        <p:spPr>
          <a:xfrm>
            <a:off x="7505995" y="2594665"/>
            <a:ext cx="3937000" cy="838200"/>
          </a:xfrm>
        </p:spPr>
        <p:txBody>
          <a:bodyPr>
            <a:noAutofit/>
          </a:bodyPr>
          <a:lstStyle>
            <a:lvl1pPr marL="0" indent="0">
              <a:buNone/>
              <a:defRPr sz="2400">
                <a:solidFill>
                  <a:schemeClr val="bg1"/>
                </a:solidFill>
              </a:defRPr>
            </a:lvl1pPr>
          </a:lstStyle>
          <a:p>
            <a:pPr lvl="0"/>
            <a:r>
              <a:rPr lang="en-US"/>
              <a:t>Click to edit Master text styles</a:t>
            </a:r>
          </a:p>
        </p:txBody>
      </p:sp>
      <p:sp>
        <p:nvSpPr>
          <p:cNvPr id="11" name="Content Placeholder 10"/>
          <p:cNvSpPr>
            <a:spLocks noGrp="1"/>
          </p:cNvSpPr>
          <p:nvPr>
            <p:ph sz="quarter" idx="13"/>
          </p:nvPr>
        </p:nvSpPr>
        <p:spPr>
          <a:xfrm>
            <a:off x="779487" y="4527716"/>
            <a:ext cx="5588000" cy="1600200"/>
          </a:xfrm>
        </p:spPr>
        <p:txBody>
          <a:bodyPr>
            <a:normAutofit/>
          </a:bodyPr>
          <a:lstStyle>
            <a:lvl1pPr marL="0" indent="0">
              <a:buNone/>
              <a:defRPr sz="2800">
                <a:solidFill>
                  <a:schemeClr val="bg1"/>
                </a:solidFill>
              </a:defRPr>
            </a:lvl1pPr>
          </a:lstStyle>
          <a:p>
            <a:pPr lvl="0"/>
            <a:r>
              <a:rPr lang="en-US"/>
              <a:t>Click to edit Master text styles</a:t>
            </a:r>
          </a:p>
        </p:txBody>
      </p:sp>
      <p:sp>
        <p:nvSpPr>
          <p:cNvPr id="10" name="Content Placeholder 6"/>
          <p:cNvSpPr>
            <a:spLocks noGrp="1"/>
          </p:cNvSpPr>
          <p:nvPr>
            <p:ph sz="quarter" idx="14"/>
          </p:nvPr>
        </p:nvSpPr>
        <p:spPr>
          <a:xfrm>
            <a:off x="7530144" y="4527716"/>
            <a:ext cx="3937000" cy="838200"/>
          </a:xfrm>
        </p:spPr>
        <p:txBody>
          <a:bodyPr>
            <a:noAutofit/>
          </a:bodyPr>
          <a:lstStyle>
            <a:lvl1pPr marL="0" indent="0">
              <a:buNone/>
              <a:defRPr sz="2400">
                <a:solidFill>
                  <a:schemeClr val="bg1"/>
                </a:solidFill>
              </a:defRPr>
            </a:lvl1pPr>
          </a:lstStyle>
          <a:p>
            <a:pPr lvl="0"/>
            <a:r>
              <a:rPr lang="en-US"/>
              <a:t>Click to edit Master text styles</a:t>
            </a:r>
          </a:p>
        </p:txBody>
      </p:sp>
      <p:grpSp>
        <p:nvGrpSpPr>
          <p:cNvPr id="24" name="Group 23"/>
          <p:cNvGrpSpPr/>
          <p:nvPr/>
        </p:nvGrpSpPr>
        <p:grpSpPr>
          <a:xfrm>
            <a:off x="777572" y="259080"/>
            <a:ext cx="6045200" cy="4533900"/>
            <a:chOff x="455764" y="303364"/>
            <a:chExt cx="4533900" cy="45339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41131">
              <a:off x="455764" y="303364"/>
              <a:ext cx="4533900" cy="4533900"/>
            </a:xfrm>
            <a:prstGeom prst="rect">
              <a:avLst/>
            </a:prstGeom>
          </p:spPr>
        </p:pic>
        <p:sp>
          <p:nvSpPr>
            <p:cNvPr id="4" name="Rectangle 3"/>
            <p:cNvSpPr/>
            <p:nvPr/>
          </p:nvSpPr>
          <p:spPr>
            <a:xfrm>
              <a:off x="2552700" y="1372850"/>
              <a:ext cx="2095500" cy="1446550"/>
            </a:xfrm>
            <a:prstGeom prst="rect">
              <a:avLst/>
            </a:prstGeom>
            <a:noFill/>
          </p:spPr>
          <p:txBody>
            <a:bodyPr wrap="square" lIns="91440" tIns="45720" rIns="91440" bIns="45720">
              <a:spAutoFit/>
            </a:bodyPr>
            <a:lstStyle/>
            <a:p>
              <a:pPr algn="ctr"/>
              <a:r>
                <a:rPr lang="en-US" sz="4400" b="1" dirty="0">
                  <a:ln w="0"/>
                  <a:solidFill>
                    <a:prstClr val="black">
                      <a:lumMod val="75000"/>
                      <a:lumOff val="25000"/>
                    </a:prstClr>
                  </a:solidFill>
                  <a:effectLst>
                    <a:outerShdw blurRad="38100" dist="25400" dir="5400000" algn="ctr" rotWithShape="0">
                      <a:srgbClr val="6E747A">
                        <a:alpha val="43000"/>
                      </a:srgbClr>
                    </a:outerShdw>
                  </a:effectLst>
                </a:rPr>
                <a:t>Search &amp; Find</a:t>
              </a:r>
            </a:p>
          </p:txBody>
        </p:sp>
      </p:grpSp>
      <p:grpSp>
        <p:nvGrpSpPr>
          <p:cNvPr id="19" name="Group 18"/>
          <p:cNvGrpSpPr/>
          <p:nvPr/>
        </p:nvGrpSpPr>
        <p:grpSpPr>
          <a:xfrm>
            <a:off x="487681" y="182881"/>
            <a:ext cx="2900932" cy="845641"/>
            <a:chOff x="304800" y="304800"/>
            <a:chExt cx="2175699" cy="845641"/>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704088" cy="704088"/>
            </a:xfrm>
            <a:prstGeom prst="rect">
              <a:avLst/>
            </a:prstGeom>
            <a:effectLst>
              <a:outerShdw blurRad="76200" dir="13500000" sy="23000" kx="1200000" algn="br" rotWithShape="0">
                <a:prstClr val="black">
                  <a:alpha val="20000"/>
                </a:prstClr>
              </a:outerShdw>
            </a:effectLst>
          </p:spPr>
        </p:pic>
        <p:sp>
          <p:nvSpPr>
            <p:cNvPr id="21" name="Rectangle 20"/>
            <p:cNvSpPr/>
            <p:nvPr/>
          </p:nvSpPr>
          <p:spPr>
            <a:xfrm>
              <a:off x="1007500" y="381000"/>
              <a:ext cx="1472999"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Activity</a:t>
              </a:r>
            </a:p>
          </p:txBody>
        </p:sp>
      </p:grpSp>
    </p:spTree>
    <p:extLst>
      <p:ext uri="{BB962C8B-B14F-4D97-AF65-F5344CB8AC3E}">
        <p14:creationId xmlns:p14="http://schemas.microsoft.com/office/powerpoint/2010/main" val="112700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opic 5 Activity - Explore">
    <p:spTree>
      <p:nvGrpSpPr>
        <p:cNvPr id="1" name=""/>
        <p:cNvGrpSpPr/>
        <p:nvPr/>
      </p:nvGrpSpPr>
      <p:grpSpPr>
        <a:xfrm>
          <a:off x="0" y="0"/>
          <a:ext cx="0" cy="0"/>
          <a:chOff x="0" y="0"/>
          <a:chExt cx="0" cy="0"/>
        </a:xfrm>
      </p:grpSpPr>
      <p:sp>
        <p:nvSpPr>
          <p:cNvPr id="9" name="Content Placeholder 6"/>
          <p:cNvSpPr>
            <a:spLocks noGrp="1"/>
          </p:cNvSpPr>
          <p:nvPr>
            <p:ph sz="quarter" idx="12"/>
          </p:nvPr>
        </p:nvSpPr>
        <p:spPr>
          <a:xfrm>
            <a:off x="591131" y="1249949"/>
            <a:ext cx="2717800" cy="4572000"/>
          </a:xfrm>
        </p:spPr>
        <p:txBody>
          <a:bodyPr/>
          <a:lstStyle>
            <a:lvl1pPr marL="0" indent="0">
              <a:buNone/>
              <a:defRPr>
                <a:solidFill>
                  <a:schemeClr val="bg1"/>
                </a:solidFill>
              </a:defRPr>
            </a:lvl1pPr>
          </a:lstStyle>
          <a:p>
            <a:pPr lvl="0"/>
            <a:r>
              <a:rPr lang="en-US"/>
              <a:t>Click to edit Master text styles</a:t>
            </a:r>
          </a:p>
        </p:txBody>
      </p:sp>
      <p:grpSp>
        <p:nvGrpSpPr>
          <p:cNvPr id="7" name="Group 6"/>
          <p:cNvGrpSpPr/>
          <p:nvPr/>
        </p:nvGrpSpPr>
        <p:grpSpPr>
          <a:xfrm>
            <a:off x="3750953" y="377867"/>
            <a:ext cx="8215744" cy="6326919"/>
            <a:chOff x="671037" y="359165"/>
            <a:chExt cx="6161808" cy="6326919"/>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88" y="5051035"/>
              <a:ext cx="1467757" cy="1467757"/>
            </a:xfrm>
            <a:prstGeom prst="rect">
              <a:avLst/>
            </a:prstGeom>
          </p:spPr>
        </p:pic>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3530" t="32156" r="3477" b="33080"/>
            <a:stretch/>
          </p:blipFill>
          <p:spPr>
            <a:xfrm>
              <a:off x="956680" y="4883742"/>
              <a:ext cx="4821264" cy="1802342"/>
            </a:xfrm>
            <a:prstGeom prst="rect">
              <a:avLst/>
            </a:prstGeom>
          </p:spPr>
        </p:pic>
        <p:pic>
          <p:nvPicPr>
            <p:cNvPr id="3" name="Picture 2"/>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671037" y="359165"/>
              <a:ext cx="5830291" cy="4691870"/>
            </a:xfrm>
            <a:prstGeom prst="rect">
              <a:avLst/>
            </a:prstGeom>
          </p:spPr>
        </p:pic>
      </p:grpSp>
      <p:sp>
        <p:nvSpPr>
          <p:cNvPr id="11" name="Content Placeholder 10"/>
          <p:cNvSpPr>
            <a:spLocks noGrp="1"/>
          </p:cNvSpPr>
          <p:nvPr>
            <p:ph sz="quarter" idx="13"/>
          </p:nvPr>
        </p:nvSpPr>
        <p:spPr>
          <a:xfrm>
            <a:off x="4014356" y="622297"/>
            <a:ext cx="7161645" cy="2979682"/>
          </a:xfrm>
        </p:spPr>
        <p:txBody>
          <a:bodyPr/>
          <a:lstStyle>
            <a:lvl1pPr marL="0" indent="0">
              <a:buNone/>
              <a:defRPr>
                <a:solidFill>
                  <a:schemeClr val="bg1"/>
                </a:solidFill>
              </a:defRPr>
            </a:lvl1pPr>
          </a:lstStyle>
          <a:p>
            <a:pPr lvl="0"/>
            <a:r>
              <a:rPr lang="en-US"/>
              <a:t>Click to edit Master text styles</a:t>
            </a:r>
          </a:p>
        </p:txBody>
      </p:sp>
      <p:grpSp>
        <p:nvGrpSpPr>
          <p:cNvPr id="18" name="Group 17"/>
          <p:cNvGrpSpPr/>
          <p:nvPr/>
        </p:nvGrpSpPr>
        <p:grpSpPr>
          <a:xfrm>
            <a:off x="487681" y="182881"/>
            <a:ext cx="2900932" cy="845641"/>
            <a:chOff x="304800" y="304800"/>
            <a:chExt cx="2175699" cy="845641"/>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04800"/>
              <a:ext cx="704088" cy="704088"/>
            </a:xfrm>
            <a:prstGeom prst="rect">
              <a:avLst/>
            </a:prstGeom>
            <a:effectLst>
              <a:outerShdw blurRad="76200" dir="13500000" sy="23000" kx="1200000" algn="br" rotWithShape="0">
                <a:prstClr val="black">
                  <a:alpha val="20000"/>
                </a:prstClr>
              </a:outerShdw>
            </a:effectLst>
          </p:spPr>
        </p:pic>
        <p:sp>
          <p:nvSpPr>
            <p:cNvPr id="20" name="Rectangle 19"/>
            <p:cNvSpPr/>
            <p:nvPr/>
          </p:nvSpPr>
          <p:spPr>
            <a:xfrm>
              <a:off x="1007500" y="381000"/>
              <a:ext cx="1472999"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Activity</a:t>
              </a:r>
            </a:p>
          </p:txBody>
        </p:sp>
      </p:grpSp>
    </p:spTree>
    <p:extLst>
      <p:ext uri="{BB962C8B-B14F-4D97-AF65-F5344CB8AC3E}">
        <p14:creationId xmlns:p14="http://schemas.microsoft.com/office/powerpoint/2010/main" val="69328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opic 5 Practice">
    <p:spTree>
      <p:nvGrpSpPr>
        <p:cNvPr id="1" name=""/>
        <p:cNvGrpSpPr/>
        <p:nvPr/>
      </p:nvGrpSpPr>
      <p:grpSpPr>
        <a:xfrm>
          <a:off x="0" y="0"/>
          <a:ext cx="0" cy="0"/>
          <a:chOff x="0" y="0"/>
          <a:chExt cx="0" cy="0"/>
        </a:xfrm>
      </p:grpSpPr>
      <p:sp>
        <p:nvSpPr>
          <p:cNvPr id="9" name="Content Placeholder 6"/>
          <p:cNvSpPr>
            <a:spLocks noGrp="1"/>
          </p:cNvSpPr>
          <p:nvPr>
            <p:ph sz="quarter" idx="12"/>
          </p:nvPr>
        </p:nvSpPr>
        <p:spPr>
          <a:xfrm>
            <a:off x="591131" y="1249949"/>
            <a:ext cx="2717800" cy="4572000"/>
          </a:xfrm>
        </p:spPr>
        <p:txBody>
          <a:bodyPr/>
          <a:lstStyle>
            <a:lvl1pPr marL="0" indent="0">
              <a:buNone/>
              <a:defRPr>
                <a:solidFill>
                  <a:schemeClr val="bg1"/>
                </a:solidFill>
              </a:defRPr>
            </a:lvl1pPr>
          </a:lstStyle>
          <a:p>
            <a:pPr lvl="0"/>
            <a:r>
              <a:rPr lang="en-US"/>
              <a:t>Click to edit Master text styles</a:t>
            </a:r>
          </a:p>
        </p:txBody>
      </p:sp>
      <p:grpSp>
        <p:nvGrpSpPr>
          <p:cNvPr id="7" name="Group 6"/>
          <p:cNvGrpSpPr/>
          <p:nvPr/>
        </p:nvGrpSpPr>
        <p:grpSpPr>
          <a:xfrm>
            <a:off x="3750953" y="377867"/>
            <a:ext cx="8215744" cy="6326919"/>
            <a:chOff x="671037" y="359165"/>
            <a:chExt cx="6161808" cy="6326919"/>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5088" y="5051035"/>
              <a:ext cx="1467757" cy="1467757"/>
            </a:xfrm>
            <a:prstGeom prst="rect">
              <a:avLst/>
            </a:prstGeom>
          </p:spPr>
        </p:pic>
        <p:pic>
          <p:nvPicPr>
            <p:cNvPr id="4" name="Picture 3"/>
            <p:cNvPicPr>
              <a:picLocks noChangeAspect="1"/>
            </p:cNvPicPr>
            <p:nvPr/>
          </p:nvPicPr>
          <p:blipFill rotWithShape="1">
            <a:blip r:embed="rId3">
              <a:grayscl/>
              <a:extLst>
                <a:ext uri="{28A0092B-C50C-407E-A947-70E740481C1C}">
                  <a14:useLocalDpi xmlns:a14="http://schemas.microsoft.com/office/drawing/2010/main" val="0"/>
                </a:ext>
              </a:extLst>
            </a:blip>
            <a:srcRect l="3530" t="32156" r="3477" b="33080"/>
            <a:stretch/>
          </p:blipFill>
          <p:spPr>
            <a:xfrm>
              <a:off x="956680" y="4883742"/>
              <a:ext cx="4821264" cy="1802342"/>
            </a:xfrm>
            <a:prstGeom prst="rect">
              <a:avLst/>
            </a:prstGeom>
          </p:spPr>
        </p:pic>
        <p:pic>
          <p:nvPicPr>
            <p:cNvPr id="3" name="Picture 2"/>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671037" y="359165"/>
              <a:ext cx="5830291" cy="4691870"/>
            </a:xfrm>
            <a:prstGeom prst="rect">
              <a:avLst/>
            </a:prstGeom>
          </p:spPr>
        </p:pic>
      </p:grpSp>
      <p:sp>
        <p:nvSpPr>
          <p:cNvPr id="11" name="Content Placeholder 10"/>
          <p:cNvSpPr>
            <a:spLocks noGrp="1"/>
          </p:cNvSpPr>
          <p:nvPr>
            <p:ph sz="quarter" idx="13"/>
          </p:nvPr>
        </p:nvSpPr>
        <p:spPr>
          <a:xfrm>
            <a:off x="4014356" y="622297"/>
            <a:ext cx="7161645" cy="2979682"/>
          </a:xfrm>
        </p:spPr>
        <p:txBody>
          <a:bodyPr/>
          <a:lstStyle>
            <a:lvl1pPr marL="0" indent="0">
              <a:buNone/>
              <a:defRPr>
                <a:solidFill>
                  <a:schemeClr val="bg1"/>
                </a:solidFill>
              </a:defRPr>
            </a:lvl1pPr>
          </a:lstStyle>
          <a:p>
            <a:pPr lvl="0"/>
            <a:r>
              <a:rPr lang="en-US"/>
              <a:t>Click to edit Master text styles</a:t>
            </a:r>
          </a:p>
        </p:txBody>
      </p:sp>
      <p:grpSp>
        <p:nvGrpSpPr>
          <p:cNvPr id="13" name="Group 12"/>
          <p:cNvGrpSpPr/>
          <p:nvPr/>
        </p:nvGrpSpPr>
        <p:grpSpPr>
          <a:xfrm>
            <a:off x="496869" y="194453"/>
            <a:ext cx="3023968" cy="855689"/>
            <a:chOff x="4800600" y="609600"/>
            <a:chExt cx="2267976" cy="855689"/>
          </a:xfrm>
        </p:grpSpPr>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00600" y="609600"/>
              <a:ext cx="704088" cy="704088"/>
            </a:xfrm>
            <a:prstGeom prst="rect">
              <a:avLst/>
            </a:prstGeom>
            <a:effectLst>
              <a:outerShdw blurRad="76200" dir="13500000" sy="23000" kx="1200000" algn="br" rotWithShape="0">
                <a:prstClr val="black">
                  <a:alpha val="20000"/>
                </a:prstClr>
              </a:outerShdw>
            </a:effectLst>
          </p:spPr>
        </p:pic>
        <p:sp>
          <p:nvSpPr>
            <p:cNvPr id="15" name="Rectangle 14"/>
            <p:cNvSpPr/>
            <p:nvPr/>
          </p:nvSpPr>
          <p:spPr>
            <a:xfrm>
              <a:off x="5538734" y="695848"/>
              <a:ext cx="1529842"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Practice</a:t>
              </a:r>
            </a:p>
          </p:txBody>
        </p:sp>
      </p:grpSp>
    </p:spTree>
    <p:extLst>
      <p:ext uri="{BB962C8B-B14F-4D97-AF65-F5344CB8AC3E}">
        <p14:creationId xmlns:p14="http://schemas.microsoft.com/office/powerpoint/2010/main" val="30481161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opic 5 Activity - Search &amp; Find">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7449195" y="661614"/>
            <a:ext cx="3962400" cy="838200"/>
          </a:xfrm>
        </p:spPr>
        <p:txBody>
          <a:bodyPr/>
          <a:lstStyle>
            <a:lvl1pPr marL="0" indent="0">
              <a:buNone/>
              <a:defRPr sz="2400">
                <a:solidFill>
                  <a:schemeClr val="bg1"/>
                </a:solidFill>
              </a:defRPr>
            </a:lvl1pPr>
          </a:lstStyle>
          <a:p>
            <a:pPr lvl="0"/>
            <a:r>
              <a:rPr lang="en-US"/>
              <a:t>Click to edit Master text styles</a:t>
            </a:r>
          </a:p>
        </p:txBody>
      </p:sp>
      <p:sp>
        <p:nvSpPr>
          <p:cNvPr id="8" name="Content Placeholder 6"/>
          <p:cNvSpPr>
            <a:spLocks noGrp="1"/>
          </p:cNvSpPr>
          <p:nvPr>
            <p:ph sz="quarter" idx="11"/>
          </p:nvPr>
        </p:nvSpPr>
        <p:spPr>
          <a:xfrm>
            <a:off x="7505995" y="2594665"/>
            <a:ext cx="3937000" cy="838200"/>
          </a:xfrm>
        </p:spPr>
        <p:txBody>
          <a:bodyPr>
            <a:noAutofit/>
          </a:bodyPr>
          <a:lstStyle>
            <a:lvl1pPr marL="0" indent="0">
              <a:buNone/>
              <a:defRPr sz="2400">
                <a:solidFill>
                  <a:schemeClr val="bg1"/>
                </a:solidFill>
              </a:defRPr>
            </a:lvl1pPr>
          </a:lstStyle>
          <a:p>
            <a:pPr lvl="0"/>
            <a:r>
              <a:rPr lang="en-US"/>
              <a:t>Click to edit Master text styles</a:t>
            </a:r>
          </a:p>
        </p:txBody>
      </p:sp>
      <p:sp>
        <p:nvSpPr>
          <p:cNvPr id="11" name="Content Placeholder 10"/>
          <p:cNvSpPr>
            <a:spLocks noGrp="1"/>
          </p:cNvSpPr>
          <p:nvPr>
            <p:ph sz="quarter" idx="13"/>
          </p:nvPr>
        </p:nvSpPr>
        <p:spPr>
          <a:xfrm>
            <a:off x="779487" y="4527716"/>
            <a:ext cx="5588000" cy="1600200"/>
          </a:xfrm>
        </p:spPr>
        <p:txBody>
          <a:bodyPr>
            <a:normAutofit/>
          </a:bodyPr>
          <a:lstStyle>
            <a:lvl1pPr marL="0" indent="0">
              <a:buNone/>
              <a:defRPr sz="2800">
                <a:solidFill>
                  <a:schemeClr val="bg1"/>
                </a:solidFill>
              </a:defRPr>
            </a:lvl1pPr>
          </a:lstStyle>
          <a:p>
            <a:pPr lvl="0"/>
            <a:r>
              <a:rPr lang="en-US"/>
              <a:t>Click to edit Master text styles</a:t>
            </a:r>
          </a:p>
        </p:txBody>
      </p:sp>
      <p:sp>
        <p:nvSpPr>
          <p:cNvPr id="10" name="Content Placeholder 6"/>
          <p:cNvSpPr>
            <a:spLocks noGrp="1"/>
          </p:cNvSpPr>
          <p:nvPr>
            <p:ph sz="quarter" idx="14"/>
          </p:nvPr>
        </p:nvSpPr>
        <p:spPr>
          <a:xfrm>
            <a:off x="7530144" y="4527716"/>
            <a:ext cx="3937000" cy="838200"/>
          </a:xfrm>
        </p:spPr>
        <p:txBody>
          <a:bodyPr>
            <a:noAutofit/>
          </a:bodyPr>
          <a:lstStyle>
            <a:lvl1pPr marL="0" indent="0">
              <a:buNone/>
              <a:defRPr sz="2400">
                <a:solidFill>
                  <a:schemeClr val="bg1"/>
                </a:solidFill>
              </a:defRPr>
            </a:lvl1pPr>
          </a:lstStyle>
          <a:p>
            <a:pPr lvl="0"/>
            <a:r>
              <a:rPr lang="en-US"/>
              <a:t>Click to edit Master text styles</a:t>
            </a:r>
          </a:p>
        </p:txBody>
      </p:sp>
      <p:grpSp>
        <p:nvGrpSpPr>
          <p:cNvPr id="24" name="Group 23"/>
          <p:cNvGrpSpPr/>
          <p:nvPr/>
        </p:nvGrpSpPr>
        <p:grpSpPr>
          <a:xfrm>
            <a:off x="777572" y="259080"/>
            <a:ext cx="6045200" cy="4533900"/>
            <a:chOff x="455764" y="303364"/>
            <a:chExt cx="4533900" cy="45339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41131">
              <a:off x="455764" y="303364"/>
              <a:ext cx="4533900" cy="4533900"/>
            </a:xfrm>
            <a:prstGeom prst="rect">
              <a:avLst/>
            </a:prstGeom>
          </p:spPr>
        </p:pic>
        <p:sp>
          <p:nvSpPr>
            <p:cNvPr id="4" name="Rectangle 3"/>
            <p:cNvSpPr/>
            <p:nvPr/>
          </p:nvSpPr>
          <p:spPr>
            <a:xfrm>
              <a:off x="2552700" y="1372850"/>
              <a:ext cx="2095500" cy="1446550"/>
            </a:xfrm>
            <a:prstGeom prst="rect">
              <a:avLst/>
            </a:prstGeom>
            <a:noFill/>
          </p:spPr>
          <p:txBody>
            <a:bodyPr wrap="square" lIns="91440" tIns="45720" rIns="91440" bIns="45720">
              <a:spAutoFit/>
            </a:bodyPr>
            <a:lstStyle/>
            <a:p>
              <a:pPr algn="ctr"/>
              <a:r>
                <a:rPr lang="en-US" sz="4400" b="1" dirty="0">
                  <a:ln w="0"/>
                  <a:solidFill>
                    <a:prstClr val="black">
                      <a:lumMod val="75000"/>
                      <a:lumOff val="25000"/>
                    </a:prstClr>
                  </a:solidFill>
                  <a:effectLst>
                    <a:outerShdw blurRad="38100" dist="25400" dir="5400000" algn="ctr" rotWithShape="0">
                      <a:srgbClr val="6E747A">
                        <a:alpha val="43000"/>
                      </a:srgbClr>
                    </a:outerShdw>
                  </a:effectLst>
                </a:rPr>
                <a:t>Search &amp; Find</a:t>
              </a:r>
            </a:p>
          </p:txBody>
        </p:sp>
      </p:grpSp>
      <p:grpSp>
        <p:nvGrpSpPr>
          <p:cNvPr id="19" name="Group 18"/>
          <p:cNvGrpSpPr/>
          <p:nvPr/>
        </p:nvGrpSpPr>
        <p:grpSpPr>
          <a:xfrm>
            <a:off x="487681" y="182881"/>
            <a:ext cx="2900932" cy="845641"/>
            <a:chOff x="304800" y="304800"/>
            <a:chExt cx="2175699" cy="845641"/>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704088" cy="704088"/>
            </a:xfrm>
            <a:prstGeom prst="rect">
              <a:avLst/>
            </a:prstGeom>
            <a:effectLst>
              <a:outerShdw blurRad="76200" dir="13500000" sy="23000" kx="1200000" algn="br" rotWithShape="0">
                <a:prstClr val="black">
                  <a:alpha val="20000"/>
                </a:prstClr>
              </a:outerShdw>
            </a:effectLst>
          </p:spPr>
        </p:pic>
        <p:sp>
          <p:nvSpPr>
            <p:cNvPr id="21" name="Rectangle 20"/>
            <p:cNvSpPr/>
            <p:nvPr/>
          </p:nvSpPr>
          <p:spPr>
            <a:xfrm>
              <a:off x="1007500" y="381000"/>
              <a:ext cx="1472999" cy="769441"/>
            </a:xfrm>
            <a:prstGeom prst="rect">
              <a:avLst/>
            </a:prstGeom>
            <a:noFill/>
          </p:spPr>
          <p:txBody>
            <a:bodyPr wrap="none" lIns="91440" tIns="45720" rIns="91440" bIns="45720">
              <a:spAutoFit/>
            </a:bodyPr>
            <a:lstStyle/>
            <a:p>
              <a:pPr algn="ctr"/>
              <a:r>
                <a:rPr lang="en-US" sz="4400" b="1" dirty="0">
                  <a:ln w="0"/>
                  <a:solidFill>
                    <a:prstClr val="white"/>
                  </a:solidFill>
                  <a:effectLst>
                    <a:outerShdw blurRad="38100" dist="38100" dir="2700000" algn="tl">
                      <a:srgbClr val="000000">
                        <a:alpha val="43137"/>
                      </a:srgbClr>
                    </a:outerShdw>
                  </a:effectLst>
                  <a:latin typeface="Calibri"/>
                </a:rPr>
                <a:t>Activity</a:t>
              </a:r>
            </a:p>
          </p:txBody>
        </p:sp>
      </p:grpSp>
    </p:spTree>
    <p:extLst>
      <p:ext uri="{BB962C8B-B14F-4D97-AF65-F5344CB8AC3E}">
        <p14:creationId xmlns:p14="http://schemas.microsoft.com/office/powerpoint/2010/main" val="304138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2459865" cy="2337515"/>
          </a:xfrm>
          <a:prstGeom prst="rect">
            <a:avLst/>
          </a:prstGeom>
          <a:noFill/>
          <a:ln>
            <a:noFill/>
          </a:ln>
        </p:spPr>
      </p:pic>
    </p:spTree>
    <p:extLst>
      <p:ext uri="{BB962C8B-B14F-4D97-AF65-F5344CB8AC3E}">
        <p14:creationId xmlns:p14="http://schemas.microsoft.com/office/powerpoint/2010/main" val="396143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2459865" cy="2337515"/>
          </a:xfrm>
          <a:prstGeom prst="rect">
            <a:avLst/>
          </a:prstGeom>
          <a:noFill/>
          <a:ln>
            <a:noFill/>
          </a:ln>
        </p:spPr>
      </p:pic>
      <p:sp>
        <p:nvSpPr>
          <p:cNvPr id="8" name="Title 1"/>
          <p:cNvSpPr>
            <a:spLocks noGrp="1"/>
          </p:cNvSpPr>
          <p:nvPr>
            <p:ph type="title"/>
          </p:nvPr>
        </p:nvSpPr>
        <p:spPr>
          <a:xfrm>
            <a:off x="839788" y="457200"/>
            <a:ext cx="3932237" cy="1600200"/>
          </a:xfrm>
        </p:spPr>
        <p:txBody>
          <a:bodyPr anchor="b"/>
          <a:lstStyle>
            <a:lvl1pPr>
              <a:defRPr sz="3200">
                <a:latin typeface="+mj-lt"/>
              </a:defRPr>
            </a:lvl1pPr>
          </a:lstStyle>
          <a:p>
            <a:r>
              <a:rPr lang="en-US" dirty="0"/>
              <a:t>Click to edit Master title style</a:t>
            </a:r>
          </a:p>
        </p:txBody>
      </p:sp>
      <p:sp>
        <p:nvSpPr>
          <p:cNvPr id="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5278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2459865" cy="2337515"/>
          </a:xfrm>
          <a:prstGeom prst="rect">
            <a:avLst/>
          </a:prstGeom>
          <a:noFill/>
          <a:ln>
            <a:noFill/>
          </a:ln>
        </p:spPr>
      </p:pic>
      <p:sp>
        <p:nvSpPr>
          <p:cNvPr id="8" name="Title 1"/>
          <p:cNvSpPr>
            <a:spLocks noGrp="1"/>
          </p:cNvSpPr>
          <p:nvPr>
            <p:ph type="title"/>
          </p:nvPr>
        </p:nvSpPr>
        <p:spPr>
          <a:xfrm>
            <a:off x="839788" y="457200"/>
            <a:ext cx="3932237" cy="1600200"/>
          </a:xfrm>
        </p:spPr>
        <p:txBody>
          <a:bodyPr anchor="b"/>
          <a:lstStyle>
            <a:lvl1pPr>
              <a:defRPr sz="3200">
                <a:latin typeface="+mj-lt"/>
              </a:defRPr>
            </a:lvl1pPr>
          </a:lstStyle>
          <a:p>
            <a:r>
              <a:rPr lang="en-US" dirty="0"/>
              <a:t>Click to edit Master title style</a:t>
            </a:r>
          </a:p>
        </p:txBody>
      </p:sp>
      <p:sp>
        <p:nvSpPr>
          <p:cNvPr id="9"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1109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image" Target="../media/image1.JPG"/><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ags" Target="../tags/tag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1.JP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ags" Target="../tags/tag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7DD8D-1731-47A4-B1BF-5E69EFA1986F}" type="datetimeFigureOut">
              <a:rPr lang="en-US" smtClean="0"/>
              <a:t>6/22/2022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5698-0BC5-463F-859C-5AB4466C5F5F}" type="slidenum">
              <a:rPr lang="en-US" smtClean="0"/>
              <a:t>‹#›</a:t>
            </a:fld>
            <a:endParaRPr lang="en-US" dirty="0"/>
          </a:p>
        </p:txBody>
      </p:sp>
      <p:pic>
        <p:nvPicPr>
          <p:cNvPr id="9" name="Picture 8"/>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0" y="6223000"/>
            <a:ext cx="12192000" cy="635000"/>
          </a:xfrm>
          <a:prstGeom prst="rect">
            <a:avLst/>
          </a:prstGeom>
          <a:noFill/>
          <a:ln>
            <a:noFill/>
          </a:ln>
        </p:spPr>
      </p:pic>
    </p:spTree>
    <p:extLst>
      <p:ext uri="{BB962C8B-B14F-4D97-AF65-F5344CB8AC3E}">
        <p14:creationId xmlns:p14="http://schemas.microsoft.com/office/powerpoint/2010/main" val="869197650"/>
      </p:ext>
    </p:extLst>
  </p:cSld>
  <p:clrMap bg1="lt1" tx1="dk1" bg2="lt2" tx2="dk2" accent1="accent1" accent2="accent2" accent3="accent3" accent4="accent4" accent5="accent5" accent6="accent6" hlink="hlink" folHlink="folHlink"/>
  <p:sldLayoutIdLst>
    <p:sldLayoutId id="2147483710" r:id="rId1"/>
    <p:sldLayoutId id="2147483686" r:id="rId2"/>
    <p:sldLayoutId id="2147483687" r:id="rId3"/>
    <p:sldLayoutId id="2147483688" r:id="rId4"/>
    <p:sldLayoutId id="2147483689" r:id="rId5"/>
    <p:sldLayoutId id="2147483690" r:id="rId6"/>
    <p:sldLayoutId id="2147483757" r:id="rId7"/>
    <p:sldLayoutId id="2147483692" r:id="rId8"/>
    <p:sldLayoutId id="2147483693" r:id="rId9"/>
    <p:sldLayoutId id="2147483694" r:id="rId10"/>
    <p:sldLayoutId id="2147483695" r:id="rId11"/>
    <p:sldLayoutId id="2147483707" r:id="rId12"/>
    <p:sldLayoutId id="2147483708" r:id="rId13"/>
    <p:sldLayoutId id="2147483709" r:id="rId14"/>
    <p:sldLayoutId id="2147483691" r:id="rId15"/>
    <p:sldLayoutId id="2147483674" r:id="rId16"/>
    <p:sldLayoutId id="2147483697" r:id="rId17"/>
    <p:sldLayoutId id="2147483699" r:id="rId18"/>
    <p:sldLayoutId id="2147483701" r:id="rId19"/>
    <p:sldLayoutId id="2147483703" r:id="rId20"/>
    <p:sldLayoutId id="2147483711" r:id="rId21"/>
    <p:sldLayoutId id="2147483712" r:id="rId22"/>
    <p:sldLayoutId id="2147483713" r:id="rId23"/>
    <p:sldLayoutId id="2147483714" r:id="rId24"/>
    <p:sldLayoutId id="2147483715" r:id="rId25"/>
    <p:sldLayoutId id="2147483759" r:id="rId26"/>
    <p:sldLayoutId id="2147483760" r:id="rId27"/>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1980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Lst>
  <p:txStyles>
    <p:titleStyle>
      <a:lvl1pPr algn="r" defTabSz="914400" rtl="0" eaLnBrk="1" latinLnBrk="0" hangingPunct="1">
        <a:spcBef>
          <a:spcPct val="0"/>
        </a:spcBef>
        <a:buNone/>
        <a:defRPr sz="4400" b="0" i="0" u="none" kern="1200" spc="-15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Clr>
          <a:schemeClr val="accent5">
            <a:lumMod val="50000"/>
          </a:schemeClr>
        </a:buClr>
        <a:buFont typeface="Arial" pitchFamily="34" charset="0"/>
        <a:buChar char="•"/>
        <a:defRPr sz="3200" kern="1200" spc="-15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Clr>
          <a:schemeClr val="accent5">
            <a:lumMod val="50000"/>
          </a:schemeClr>
        </a:buClr>
        <a:buFont typeface="Arial" pitchFamily="34" charset="0"/>
        <a:buChar char="–"/>
        <a:defRPr sz="2800" b="0" i="0" u="none" kern="1200" spc="-15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Clr>
          <a:schemeClr val="accent5">
            <a:lumMod val="50000"/>
          </a:schemeClr>
        </a:buClr>
        <a:buFont typeface="Arial" pitchFamily="34" charset="0"/>
        <a:buChar char="•"/>
        <a:defRPr sz="2400" kern="1200" spc="-15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Clr>
          <a:schemeClr val="accent5">
            <a:lumMod val="50000"/>
          </a:schemeClr>
        </a:buClr>
        <a:buFont typeface="Arial" pitchFamily="34" charset="0"/>
        <a:buChar char="–"/>
        <a:defRPr sz="2000" kern="1200" spc="-100" baseline="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Clr>
          <a:schemeClr val="accent5">
            <a:lumMod val="50000"/>
          </a:schemeClr>
        </a:buClr>
        <a:buFont typeface="Arial" pitchFamily="34" charset="0"/>
        <a:buChar char="»"/>
        <a:defRPr sz="2000" kern="1200" spc="-100" baseline="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8"/>
            </p:custDataLst>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custDataLst>
              <p:tags r:id="rId19"/>
            </p:custDataLst>
          </p:nvPr>
        </p:nvSpPr>
        <p:spPr>
          <a:xfrm>
            <a:off x="609600" y="1600201"/>
            <a:ext cx="10972800" cy="4267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4220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r" defTabSz="914400" rtl="0" eaLnBrk="1" latinLnBrk="0" hangingPunct="1">
        <a:spcBef>
          <a:spcPct val="0"/>
        </a:spcBef>
        <a:buNone/>
        <a:defRPr sz="4400" b="0" i="0" u="none" kern="1200" spc="-15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Clr>
          <a:schemeClr val="accent5">
            <a:lumMod val="50000"/>
          </a:schemeClr>
        </a:buClr>
        <a:buFont typeface="Arial" pitchFamily="34" charset="0"/>
        <a:buChar char="•"/>
        <a:defRPr sz="3200" kern="1200" spc="-15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Clr>
          <a:schemeClr val="accent5">
            <a:lumMod val="50000"/>
          </a:schemeClr>
        </a:buClr>
        <a:buFont typeface="Arial" pitchFamily="34" charset="0"/>
        <a:buChar char="–"/>
        <a:defRPr sz="2800" b="0" i="0" u="none" kern="1200" spc="-15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Clr>
          <a:schemeClr val="accent5">
            <a:lumMod val="50000"/>
          </a:schemeClr>
        </a:buClr>
        <a:buFont typeface="Arial" pitchFamily="34" charset="0"/>
        <a:buChar char="•"/>
        <a:defRPr sz="2400" kern="1200" spc="-15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Clr>
          <a:schemeClr val="accent5">
            <a:lumMod val="50000"/>
          </a:schemeClr>
        </a:buClr>
        <a:buFont typeface="Arial" pitchFamily="34" charset="0"/>
        <a:buChar char="–"/>
        <a:defRPr sz="2000" kern="1200" spc="-100" baseline="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Clr>
          <a:schemeClr val="accent5">
            <a:lumMod val="50000"/>
          </a:schemeClr>
        </a:buClr>
        <a:buFont typeface="Arial" pitchFamily="34" charset="0"/>
        <a:buChar char="»"/>
        <a:defRPr sz="2000" kern="1200" spc="-100" baseline="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tmlink.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0"/>
          </p:nvPr>
        </p:nvSpPr>
        <p:spPr/>
        <p:txBody>
          <a:bodyPr/>
          <a:lstStyle/>
          <a:p>
            <a:endParaRPr lang="en-US"/>
          </a:p>
        </p:txBody>
      </p:sp>
      <p:sp>
        <p:nvSpPr>
          <p:cNvPr id="12" name="Rectangle 11"/>
          <p:cNvSpPr/>
          <p:nvPr/>
        </p:nvSpPr>
        <p:spPr>
          <a:xfrm>
            <a:off x="2264980" y="1933576"/>
            <a:ext cx="766204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 name="TextBox 12"/>
          <p:cNvSpPr txBox="1"/>
          <p:nvPr/>
        </p:nvSpPr>
        <p:spPr>
          <a:xfrm>
            <a:off x="2264980" y="3809771"/>
            <a:ext cx="7646280" cy="523220"/>
          </a:xfrm>
          <a:prstGeom prst="rect">
            <a:avLst/>
          </a:prstGeom>
          <a:noFill/>
        </p:spPr>
        <p:txBody>
          <a:bodyPr wrap="square" rtlCol="0">
            <a:spAutoFit/>
          </a:bodyPr>
          <a:lstStyle/>
          <a:p>
            <a:pPr algn="ctr"/>
            <a:r>
              <a:rPr lang="en-US" sz="2800" dirty="0"/>
              <a:t>MTM Link Facility Portal Training| PST</a:t>
            </a:r>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11758" y="2611439"/>
            <a:ext cx="2385876" cy="932661"/>
          </a:xfrm>
          <a:prstGeom prst="rect">
            <a:avLst/>
          </a:prstGeom>
          <a:noFill/>
          <a:ln>
            <a:noFill/>
          </a:ln>
        </p:spPr>
      </p:pic>
      <p:sp>
        <p:nvSpPr>
          <p:cNvPr id="6" name="TextBox 5"/>
          <p:cNvSpPr txBox="1"/>
          <p:nvPr/>
        </p:nvSpPr>
        <p:spPr>
          <a:xfrm>
            <a:off x="7729285" y="4779157"/>
            <a:ext cx="2194560" cy="261610"/>
          </a:xfrm>
          <a:prstGeom prst="rect">
            <a:avLst/>
          </a:prstGeom>
          <a:noFill/>
        </p:spPr>
        <p:txBody>
          <a:bodyPr wrap="square" rtlCol="0">
            <a:spAutoFit/>
          </a:bodyPr>
          <a:lstStyle/>
          <a:p>
            <a:pPr algn="r"/>
            <a:r>
              <a:rPr lang="en-US" sz="1100" i="1" dirty="0"/>
              <a:t>Edited on 05/15/2020</a:t>
            </a:r>
          </a:p>
        </p:txBody>
      </p:sp>
    </p:spTree>
    <p:extLst>
      <p:ext uri="{BB962C8B-B14F-4D97-AF65-F5344CB8AC3E}">
        <p14:creationId xmlns:p14="http://schemas.microsoft.com/office/powerpoint/2010/main" val="131192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Downloading/Exporting Trips</a:t>
            </a:r>
          </a:p>
        </p:txBody>
      </p:sp>
      <p:sp>
        <p:nvSpPr>
          <p:cNvPr id="3" name="Content Placeholder 2"/>
          <p:cNvSpPr>
            <a:spLocks noGrp="1"/>
          </p:cNvSpPr>
          <p:nvPr>
            <p:ph idx="1"/>
          </p:nvPr>
        </p:nvSpPr>
        <p:spPr/>
        <p:txBody>
          <a:bodyPr/>
          <a:lstStyle/>
          <a:p>
            <a:r>
              <a:rPr lang="en-US" dirty="0"/>
              <a:t>Click the down arrow and trips will export to an Excel spreadsheet</a:t>
            </a:r>
          </a:p>
          <a:p>
            <a:endParaRPr lang="en-US" dirty="0"/>
          </a:p>
          <a:p>
            <a:endParaRPr lang="en-US" dirty="0"/>
          </a:p>
        </p:txBody>
      </p:sp>
      <p:pic>
        <p:nvPicPr>
          <p:cNvPr id="6" name="Picture 5"/>
          <p:cNvPicPr>
            <a:picLocks noChangeAspect="1"/>
          </p:cNvPicPr>
          <p:nvPr/>
        </p:nvPicPr>
        <p:blipFill>
          <a:blip r:embed="rId2"/>
          <a:stretch>
            <a:fillRect/>
          </a:stretch>
        </p:blipFill>
        <p:spPr>
          <a:xfrm>
            <a:off x="4231526" y="2558055"/>
            <a:ext cx="3153215" cy="2886478"/>
          </a:xfrm>
          <a:prstGeom prst="rect">
            <a:avLst/>
          </a:prstGeom>
        </p:spPr>
      </p:pic>
    </p:spTree>
    <p:extLst>
      <p:ext uri="{BB962C8B-B14F-4D97-AF65-F5344CB8AC3E}">
        <p14:creationId xmlns:p14="http://schemas.microsoft.com/office/powerpoint/2010/main" val="277768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Trips</a:t>
            </a:r>
          </a:p>
        </p:txBody>
      </p:sp>
      <p:sp>
        <p:nvSpPr>
          <p:cNvPr id="3" name="Content Placeholder 2"/>
          <p:cNvSpPr>
            <a:spLocks noGrp="1"/>
          </p:cNvSpPr>
          <p:nvPr>
            <p:ph idx="1"/>
          </p:nvPr>
        </p:nvSpPr>
        <p:spPr>
          <a:xfrm>
            <a:off x="838200" y="1800225"/>
            <a:ext cx="10515600" cy="4351338"/>
          </a:xfrm>
        </p:spPr>
        <p:txBody>
          <a:bodyPr/>
          <a:lstStyle/>
          <a:p>
            <a:r>
              <a:rPr lang="en-US" dirty="0"/>
              <a:t>By clicking on the FILTER icon, users can adjust search criteria by date, location, member (last name), trip status, trip type or mode</a:t>
            </a:r>
          </a:p>
          <a:p>
            <a:pPr lvl="1"/>
            <a:r>
              <a:rPr lang="en-US" dirty="0"/>
              <a:t>You can enter information in more than one field </a:t>
            </a:r>
          </a:p>
          <a:p>
            <a:pPr lvl="1"/>
            <a:r>
              <a:rPr lang="en-US" dirty="0"/>
              <a:t>Once desired search criteria has been entered, click </a:t>
            </a:r>
            <a:r>
              <a:rPr lang="en-US" b="1" dirty="0"/>
              <a:t>APPLY</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482436" y="3851275"/>
            <a:ext cx="9227127" cy="1920240"/>
          </a:xfrm>
          <a:prstGeom prst="rect">
            <a:avLst/>
          </a:prstGeom>
        </p:spPr>
      </p:pic>
    </p:spTree>
    <p:extLst>
      <p:ext uri="{BB962C8B-B14F-4D97-AF65-F5344CB8AC3E}">
        <p14:creationId xmlns:p14="http://schemas.microsoft.com/office/powerpoint/2010/main" val="134739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Cancelling Trips</a:t>
            </a:r>
          </a:p>
        </p:txBody>
      </p:sp>
      <p:sp>
        <p:nvSpPr>
          <p:cNvPr id="6" name="Content Placeholder 5"/>
          <p:cNvSpPr>
            <a:spLocks noGrp="1"/>
          </p:cNvSpPr>
          <p:nvPr>
            <p:ph idx="1"/>
          </p:nvPr>
        </p:nvSpPr>
        <p:spPr/>
        <p:txBody>
          <a:bodyPr/>
          <a:lstStyle/>
          <a:p>
            <a:r>
              <a:rPr lang="en-US" dirty="0"/>
              <a:t>Click the red </a:t>
            </a:r>
            <a:r>
              <a:rPr lang="en-US" b="1" dirty="0">
                <a:solidFill>
                  <a:srgbClr val="FF0000"/>
                </a:solidFill>
              </a:rPr>
              <a:t>X</a:t>
            </a:r>
            <a:r>
              <a:rPr lang="en-US" dirty="0"/>
              <a:t> to the far left of the trip leg you would like to cancel </a:t>
            </a:r>
          </a:p>
          <a:p>
            <a:pPr lvl="1"/>
            <a:r>
              <a:rPr lang="en-US" dirty="0"/>
              <a:t>Notification box will appear asking for confirmation of the cancellation</a:t>
            </a:r>
          </a:p>
          <a:p>
            <a:pPr lvl="1"/>
            <a:r>
              <a:rPr lang="en-US" dirty="0"/>
              <a:t>Cancel both Arrival and Departure legs to cancel entire trip</a:t>
            </a:r>
          </a:p>
          <a:p>
            <a:pPr lvl="1"/>
            <a:r>
              <a:rPr lang="en-US" dirty="0"/>
              <a:t>Day of cancelations must be called into MTM</a:t>
            </a:r>
          </a:p>
          <a:p>
            <a:pPr marL="457200" lvl="1" indent="0">
              <a:buNone/>
            </a:pPr>
            <a:endParaRPr lang="en-US" dirty="0"/>
          </a:p>
        </p:txBody>
      </p:sp>
      <p:pic>
        <p:nvPicPr>
          <p:cNvPr id="2" name="Picture 1"/>
          <p:cNvPicPr>
            <a:picLocks noChangeAspect="1"/>
          </p:cNvPicPr>
          <p:nvPr/>
        </p:nvPicPr>
        <p:blipFill>
          <a:blip r:embed="rId2"/>
          <a:stretch>
            <a:fillRect/>
          </a:stretch>
        </p:blipFill>
        <p:spPr>
          <a:xfrm>
            <a:off x="2617256" y="3535340"/>
            <a:ext cx="6957487" cy="2930774"/>
          </a:xfrm>
          <a:prstGeom prst="rect">
            <a:avLst/>
          </a:prstGeom>
        </p:spPr>
      </p:pic>
      <p:sp>
        <p:nvSpPr>
          <p:cNvPr id="7" name="Right Arrow 6"/>
          <p:cNvSpPr/>
          <p:nvPr/>
        </p:nvSpPr>
        <p:spPr>
          <a:xfrm>
            <a:off x="1922052" y="4822927"/>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71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Member Search</a:t>
            </a:r>
          </a:p>
        </p:txBody>
      </p:sp>
      <p:sp>
        <p:nvSpPr>
          <p:cNvPr id="6" name="Content Placeholder 5"/>
          <p:cNvSpPr>
            <a:spLocks noGrp="1"/>
          </p:cNvSpPr>
          <p:nvPr>
            <p:ph idx="1"/>
          </p:nvPr>
        </p:nvSpPr>
        <p:spPr/>
        <p:txBody>
          <a:bodyPr/>
          <a:lstStyle/>
          <a:p>
            <a:r>
              <a:rPr lang="en-US" dirty="0"/>
              <a:t>To view a specific member’s trips, click on the magnifying glass at the top left of the screen </a:t>
            </a:r>
          </a:p>
          <a:p>
            <a:r>
              <a:rPr lang="en-US" dirty="0"/>
              <a:t>Enter in a minimum of 3 input fields and click </a:t>
            </a:r>
            <a:r>
              <a:rPr lang="en-US" b="1" dirty="0"/>
              <a:t>SEARCH</a:t>
            </a:r>
          </a:p>
          <a:p>
            <a:pPr marL="0" indent="0">
              <a:buNone/>
            </a:pPr>
            <a:endParaRPr lang="en-US" dirty="0"/>
          </a:p>
        </p:txBody>
      </p:sp>
      <p:pic>
        <p:nvPicPr>
          <p:cNvPr id="7" name="Picture 6"/>
          <p:cNvPicPr>
            <a:picLocks noChangeAspect="1"/>
          </p:cNvPicPr>
          <p:nvPr/>
        </p:nvPicPr>
        <p:blipFill>
          <a:blip r:embed="rId2"/>
          <a:stretch>
            <a:fillRect/>
          </a:stretch>
        </p:blipFill>
        <p:spPr>
          <a:xfrm>
            <a:off x="1474884" y="3476625"/>
            <a:ext cx="9242232" cy="3017520"/>
          </a:xfrm>
          <a:prstGeom prst="rect">
            <a:avLst/>
          </a:prstGeom>
        </p:spPr>
      </p:pic>
    </p:spTree>
    <p:extLst>
      <p:ext uri="{BB962C8B-B14F-4D97-AF65-F5344CB8AC3E}">
        <p14:creationId xmlns:p14="http://schemas.microsoft.com/office/powerpoint/2010/main" val="316122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Member Details</a:t>
            </a:r>
          </a:p>
        </p:txBody>
      </p:sp>
      <p:sp>
        <p:nvSpPr>
          <p:cNvPr id="6" name="Content Placeholder 5"/>
          <p:cNvSpPr>
            <a:spLocks noGrp="1"/>
          </p:cNvSpPr>
          <p:nvPr>
            <p:ph idx="1"/>
          </p:nvPr>
        </p:nvSpPr>
        <p:spPr/>
        <p:txBody>
          <a:bodyPr/>
          <a:lstStyle/>
          <a:p>
            <a:r>
              <a:rPr lang="en-US" dirty="0"/>
              <a:t>To view Member Details, click on member’s name</a:t>
            </a:r>
          </a:p>
          <a:p>
            <a:pPr marL="0" indent="0">
              <a:buNone/>
            </a:pPr>
            <a:endParaRPr lang="en-US" dirty="0"/>
          </a:p>
        </p:txBody>
      </p:sp>
      <p:pic>
        <p:nvPicPr>
          <p:cNvPr id="7" name="Picture 6"/>
          <p:cNvPicPr>
            <a:picLocks noChangeAspect="1"/>
          </p:cNvPicPr>
          <p:nvPr/>
        </p:nvPicPr>
        <p:blipFill>
          <a:blip r:embed="rId2"/>
          <a:stretch>
            <a:fillRect/>
          </a:stretch>
        </p:blipFill>
        <p:spPr>
          <a:xfrm>
            <a:off x="1635368" y="2721134"/>
            <a:ext cx="8581626" cy="2560320"/>
          </a:xfrm>
          <a:prstGeom prst="rect">
            <a:avLst/>
          </a:prstGeom>
        </p:spPr>
      </p:pic>
      <p:sp>
        <p:nvSpPr>
          <p:cNvPr id="8" name="Right Arrow 7"/>
          <p:cNvSpPr/>
          <p:nvPr/>
        </p:nvSpPr>
        <p:spPr>
          <a:xfrm>
            <a:off x="1315340" y="3232485"/>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53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24028"/>
            <a:ext cx="10515600" cy="1325563"/>
          </a:xfrm>
        </p:spPr>
        <p:txBody>
          <a:bodyPr/>
          <a:lstStyle/>
          <a:p>
            <a:r>
              <a:rPr lang="en-US" dirty="0"/>
              <a:t>Member Details</a:t>
            </a:r>
          </a:p>
        </p:txBody>
      </p:sp>
      <p:pic>
        <p:nvPicPr>
          <p:cNvPr id="4" name="Content Placeholder 3"/>
          <p:cNvPicPr>
            <a:picLocks noGrp="1" noChangeAspect="1"/>
          </p:cNvPicPr>
          <p:nvPr>
            <p:ph idx="1"/>
          </p:nvPr>
        </p:nvPicPr>
        <p:blipFill>
          <a:blip r:embed="rId2"/>
          <a:stretch>
            <a:fillRect/>
          </a:stretch>
        </p:blipFill>
        <p:spPr>
          <a:xfrm>
            <a:off x="5198723" y="1825624"/>
            <a:ext cx="5761775" cy="3692085"/>
          </a:xfrm>
          <a:prstGeom prst="rect">
            <a:avLst/>
          </a:prstGeom>
        </p:spPr>
      </p:pic>
      <p:sp>
        <p:nvSpPr>
          <p:cNvPr id="5" name="Content Placeholder 5"/>
          <p:cNvSpPr txBox="1">
            <a:spLocks/>
          </p:cNvSpPr>
          <p:nvPr/>
        </p:nvSpPr>
        <p:spPr>
          <a:xfrm>
            <a:off x="838200" y="1825624"/>
            <a:ext cx="10515600" cy="2201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Member details will show: </a:t>
            </a:r>
          </a:p>
          <a:p>
            <a:pPr lvl="1"/>
            <a:r>
              <a:rPr lang="en-US" dirty="0"/>
              <a:t>Member Information</a:t>
            </a:r>
          </a:p>
          <a:p>
            <a:pPr lvl="1"/>
            <a:r>
              <a:rPr lang="en-US" dirty="0"/>
              <a:t>Single trips</a:t>
            </a:r>
          </a:p>
          <a:p>
            <a:pPr lvl="1"/>
            <a:r>
              <a:rPr lang="en-US" dirty="0"/>
              <a:t>Recurring Reservations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931078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Trip Details</a:t>
            </a:r>
          </a:p>
        </p:txBody>
      </p:sp>
      <p:sp>
        <p:nvSpPr>
          <p:cNvPr id="6" name="Content Placeholder 5"/>
          <p:cNvSpPr>
            <a:spLocks noGrp="1"/>
          </p:cNvSpPr>
          <p:nvPr>
            <p:ph idx="1"/>
          </p:nvPr>
        </p:nvSpPr>
        <p:spPr/>
        <p:txBody>
          <a:bodyPr/>
          <a:lstStyle/>
          <a:p>
            <a:r>
              <a:rPr lang="en-US" dirty="0"/>
              <a:t>To view Trip Details, click on location</a:t>
            </a:r>
          </a:p>
          <a:p>
            <a:pPr marL="0" indent="0">
              <a:buNone/>
            </a:pPr>
            <a:endParaRPr lang="en-US" dirty="0"/>
          </a:p>
          <a:p>
            <a:pPr marL="0" indent="0">
              <a:buNone/>
            </a:pPr>
            <a:endParaRPr lang="en-US" dirty="0"/>
          </a:p>
        </p:txBody>
      </p:sp>
      <p:pic>
        <p:nvPicPr>
          <p:cNvPr id="9" name="Picture 8"/>
          <p:cNvPicPr>
            <a:picLocks noChangeAspect="1"/>
          </p:cNvPicPr>
          <p:nvPr/>
        </p:nvPicPr>
        <p:blipFill>
          <a:blip r:embed="rId3"/>
          <a:stretch>
            <a:fillRect/>
          </a:stretch>
        </p:blipFill>
        <p:spPr>
          <a:xfrm>
            <a:off x="1635368" y="2721134"/>
            <a:ext cx="8581626" cy="2560320"/>
          </a:xfrm>
          <a:prstGeom prst="rect">
            <a:avLst/>
          </a:prstGeom>
        </p:spPr>
      </p:pic>
      <p:sp>
        <p:nvSpPr>
          <p:cNvPr id="10" name="Right Arrow 9"/>
          <p:cNvSpPr/>
          <p:nvPr/>
        </p:nvSpPr>
        <p:spPr>
          <a:xfrm>
            <a:off x="2581432" y="3267654"/>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17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Details</a:t>
            </a:r>
          </a:p>
        </p:txBody>
      </p:sp>
      <p:sp>
        <p:nvSpPr>
          <p:cNvPr id="3" name="Content Placeholder 2"/>
          <p:cNvSpPr>
            <a:spLocks noGrp="1"/>
          </p:cNvSpPr>
          <p:nvPr>
            <p:ph idx="1"/>
          </p:nvPr>
        </p:nvSpPr>
        <p:spPr/>
        <p:txBody>
          <a:bodyPr/>
          <a:lstStyle/>
          <a:p>
            <a:r>
              <a:rPr lang="en-US" dirty="0"/>
              <a:t>Trip Details will show: </a:t>
            </a:r>
          </a:p>
          <a:p>
            <a:pPr lvl="1"/>
            <a:r>
              <a:rPr lang="en-US" dirty="0"/>
              <a:t>Trip Information</a:t>
            </a:r>
          </a:p>
          <a:p>
            <a:pPr lvl="1"/>
            <a:r>
              <a:rPr lang="en-US" dirty="0"/>
              <a:t>Vehicle Information</a:t>
            </a:r>
          </a:p>
          <a:p>
            <a:pPr lvl="1"/>
            <a:r>
              <a:rPr lang="en-US" dirty="0"/>
              <a:t>Pickup and Drop off information</a:t>
            </a:r>
          </a:p>
          <a:p>
            <a:pPr lvl="1"/>
            <a:r>
              <a:rPr lang="en-US" dirty="0"/>
              <a:t>Map of estimated route</a:t>
            </a:r>
          </a:p>
          <a:p>
            <a:pPr lvl="1"/>
            <a:endParaRPr lang="en-US" dirty="0"/>
          </a:p>
          <a:p>
            <a:pPr marL="457200" lvl="1" indent="0">
              <a:buNone/>
            </a:pPr>
            <a:endParaRPr lang="en-US" dirty="0"/>
          </a:p>
        </p:txBody>
      </p:sp>
      <p:pic>
        <p:nvPicPr>
          <p:cNvPr id="5" name="Picture 4"/>
          <p:cNvPicPr>
            <a:picLocks noChangeAspect="1"/>
          </p:cNvPicPr>
          <p:nvPr/>
        </p:nvPicPr>
        <p:blipFill>
          <a:blip r:embed="rId2"/>
          <a:stretch>
            <a:fillRect/>
          </a:stretch>
        </p:blipFill>
        <p:spPr>
          <a:xfrm>
            <a:off x="5896296" y="1989614"/>
            <a:ext cx="4915532" cy="4023360"/>
          </a:xfrm>
          <a:prstGeom prst="rect">
            <a:avLst/>
          </a:prstGeom>
        </p:spPr>
      </p:pic>
    </p:spTree>
    <p:extLst>
      <p:ext uri="{BB962C8B-B14F-4D97-AF65-F5344CB8AC3E}">
        <p14:creationId xmlns:p14="http://schemas.microsoft.com/office/powerpoint/2010/main" val="2810646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View</a:t>
            </a:r>
          </a:p>
        </p:txBody>
      </p:sp>
      <p:sp>
        <p:nvSpPr>
          <p:cNvPr id="3" name="Content Placeholder 2"/>
          <p:cNvSpPr>
            <a:spLocks noGrp="1"/>
          </p:cNvSpPr>
          <p:nvPr>
            <p:ph idx="1"/>
          </p:nvPr>
        </p:nvSpPr>
        <p:spPr/>
        <p:txBody>
          <a:bodyPr/>
          <a:lstStyle/>
          <a:p>
            <a:r>
              <a:rPr lang="en-US" dirty="0"/>
              <a:t>Clicking the MAP icon will show estimated route details</a:t>
            </a:r>
          </a:p>
          <a:p>
            <a:pPr marL="0" indent="0">
              <a:buNone/>
            </a:pPr>
            <a:r>
              <a:rPr lang="en-US" dirty="0"/>
              <a:t>	</a:t>
            </a:r>
          </a:p>
        </p:txBody>
      </p:sp>
      <p:pic>
        <p:nvPicPr>
          <p:cNvPr id="4" name="Picture 3"/>
          <p:cNvPicPr>
            <a:picLocks noChangeAspect="1"/>
          </p:cNvPicPr>
          <p:nvPr/>
        </p:nvPicPr>
        <p:blipFill>
          <a:blip r:embed="rId2"/>
          <a:stretch>
            <a:fillRect/>
          </a:stretch>
        </p:blipFill>
        <p:spPr>
          <a:xfrm>
            <a:off x="1112521" y="2769576"/>
            <a:ext cx="9966957" cy="3840480"/>
          </a:xfrm>
          <a:prstGeom prst="rect">
            <a:avLst/>
          </a:prstGeom>
        </p:spPr>
      </p:pic>
    </p:spTree>
    <p:extLst>
      <p:ext uri="{BB962C8B-B14F-4D97-AF65-F5344CB8AC3E}">
        <p14:creationId xmlns:p14="http://schemas.microsoft.com/office/powerpoint/2010/main" val="811938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 Recurring Reservation</a:t>
            </a:r>
          </a:p>
        </p:txBody>
      </p:sp>
      <p:sp>
        <p:nvSpPr>
          <p:cNvPr id="3" name="Content Placeholder 2"/>
          <p:cNvSpPr>
            <a:spLocks noGrp="1"/>
          </p:cNvSpPr>
          <p:nvPr>
            <p:ph idx="1"/>
          </p:nvPr>
        </p:nvSpPr>
        <p:spPr/>
        <p:txBody>
          <a:bodyPr/>
          <a:lstStyle/>
          <a:p>
            <a:r>
              <a:rPr lang="en-US" dirty="0"/>
              <a:t>From Daily View click on </a:t>
            </a:r>
            <a:r>
              <a:rPr lang="en-US" b="1" dirty="0"/>
              <a:t>Recurring Reservations </a:t>
            </a:r>
            <a:r>
              <a:rPr lang="en-US" dirty="0"/>
              <a:t>tab</a:t>
            </a:r>
          </a:p>
          <a:p>
            <a:endParaRPr lang="en-US" dirty="0"/>
          </a:p>
        </p:txBody>
      </p:sp>
      <p:pic>
        <p:nvPicPr>
          <p:cNvPr id="4" name="Picture 3"/>
          <p:cNvPicPr>
            <a:picLocks noChangeAspect="1"/>
          </p:cNvPicPr>
          <p:nvPr/>
        </p:nvPicPr>
        <p:blipFill>
          <a:blip r:embed="rId2"/>
          <a:stretch>
            <a:fillRect/>
          </a:stretch>
        </p:blipFill>
        <p:spPr>
          <a:xfrm>
            <a:off x="2945044" y="2910681"/>
            <a:ext cx="5829300" cy="2181225"/>
          </a:xfrm>
          <a:prstGeom prst="rect">
            <a:avLst/>
          </a:prstGeom>
        </p:spPr>
      </p:pic>
    </p:spTree>
    <p:extLst>
      <p:ext uri="{BB962C8B-B14F-4D97-AF65-F5344CB8AC3E}">
        <p14:creationId xmlns:p14="http://schemas.microsoft.com/office/powerpoint/2010/main" val="249307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Course Objectives</a:t>
            </a:r>
          </a:p>
        </p:txBody>
      </p:sp>
      <p:sp>
        <p:nvSpPr>
          <p:cNvPr id="10" name="Content Placeholder 9"/>
          <p:cNvSpPr>
            <a:spLocks noGrp="1"/>
          </p:cNvSpPr>
          <p:nvPr>
            <p:ph idx="1"/>
          </p:nvPr>
        </p:nvSpPr>
        <p:spPr/>
        <p:txBody>
          <a:bodyPr/>
          <a:lstStyle/>
          <a:p>
            <a:endParaRPr lang="en-US" dirty="0"/>
          </a:p>
          <a:p>
            <a:pPr marL="457200" lvl="1" indent="0">
              <a:buNone/>
            </a:pPr>
            <a:endParaRPr lang="en-US" dirty="0"/>
          </a:p>
          <a:p>
            <a:pPr lvl="1"/>
            <a:endParaRPr lang="en-US" dirty="0"/>
          </a:p>
          <a:p>
            <a:endParaRPr lang="en-US" dirty="0"/>
          </a:p>
        </p:txBody>
      </p:sp>
      <p:sp>
        <p:nvSpPr>
          <p:cNvPr id="3" name="Rounded Rectangle 2"/>
          <p:cNvSpPr/>
          <p:nvPr/>
        </p:nvSpPr>
        <p:spPr>
          <a:xfrm>
            <a:off x="2431296" y="1825625"/>
            <a:ext cx="7329407" cy="3713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After this course you will know how to:</a:t>
            </a:r>
          </a:p>
          <a:p>
            <a:pPr marL="914400" lvl="1" indent="-457200">
              <a:buFont typeface="Arial" panose="020B0604020202020204" pitchFamily="34" charset="0"/>
              <a:buChar char="•"/>
            </a:pPr>
            <a:r>
              <a:rPr lang="en-US" sz="2800" dirty="0"/>
              <a:t>View and work with facility, member and trip information </a:t>
            </a:r>
          </a:p>
          <a:p>
            <a:pPr marL="914400" lvl="1" indent="-457200">
              <a:buFont typeface="Arial" panose="020B0604020202020204" pitchFamily="34" charset="0"/>
              <a:buChar char="•"/>
            </a:pPr>
            <a:r>
              <a:rPr lang="en-US" sz="2800" dirty="0"/>
              <a:t>Schedule single trip requests</a:t>
            </a:r>
          </a:p>
          <a:p>
            <a:pPr marL="914400" lvl="1" indent="-457200">
              <a:buFont typeface="Arial" panose="020B0604020202020204" pitchFamily="34" charset="0"/>
              <a:buChar char="•"/>
            </a:pPr>
            <a:r>
              <a:rPr lang="en-US" sz="2800" dirty="0"/>
              <a:t>Review, schedule and extend recurring trips</a:t>
            </a:r>
          </a:p>
          <a:p>
            <a:pPr marL="914400" lvl="1" indent="-457200">
              <a:buFont typeface="Arial" panose="020B0604020202020204" pitchFamily="34" charset="0"/>
              <a:buChar char="•"/>
            </a:pPr>
            <a:r>
              <a:rPr lang="en-US" sz="2800" dirty="0"/>
              <a:t>Troubleshoot basic issues</a:t>
            </a:r>
          </a:p>
        </p:txBody>
      </p:sp>
    </p:spTree>
    <p:extLst>
      <p:ext uri="{BB962C8B-B14F-4D97-AF65-F5344CB8AC3E}">
        <p14:creationId xmlns:p14="http://schemas.microsoft.com/office/powerpoint/2010/main" val="194197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 Recurring Reservation</a:t>
            </a:r>
          </a:p>
        </p:txBody>
      </p:sp>
      <p:sp>
        <p:nvSpPr>
          <p:cNvPr id="3" name="Content Placeholder 2"/>
          <p:cNvSpPr>
            <a:spLocks noGrp="1"/>
          </p:cNvSpPr>
          <p:nvPr>
            <p:ph idx="1"/>
          </p:nvPr>
        </p:nvSpPr>
        <p:spPr/>
        <p:txBody>
          <a:bodyPr/>
          <a:lstStyle/>
          <a:p>
            <a:r>
              <a:rPr lang="en-US" dirty="0"/>
              <a:t>Click on member’s </a:t>
            </a:r>
            <a:r>
              <a:rPr lang="en-US" b="1" dirty="0"/>
              <a:t>Reservation ID </a:t>
            </a:r>
            <a:r>
              <a:rPr lang="en-US" dirty="0"/>
              <a:t>number (trip Status must be </a:t>
            </a:r>
            <a:r>
              <a:rPr lang="en-US" dirty="0">
                <a:solidFill>
                  <a:srgbClr val="00B050"/>
                </a:solidFill>
              </a:rPr>
              <a:t>VALID</a:t>
            </a:r>
            <a:r>
              <a:rPr lang="en-US" dirty="0"/>
              <a:t>)</a:t>
            </a:r>
          </a:p>
          <a:p>
            <a:endParaRPr lang="en-US" dirty="0"/>
          </a:p>
          <a:p>
            <a:endParaRPr lang="en-US" dirty="0"/>
          </a:p>
        </p:txBody>
      </p:sp>
      <p:pic>
        <p:nvPicPr>
          <p:cNvPr id="4" name="Picture 3"/>
          <p:cNvPicPr>
            <a:picLocks noChangeAspect="1"/>
          </p:cNvPicPr>
          <p:nvPr/>
        </p:nvPicPr>
        <p:blipFill>
          <a:blip r:embed="rId3"/>
          <a:stretch>
            <a:fillRect/>
          </a:stretch>
        </p:blipFill>
        <p:spPr>
          <a:xfrm>
            <a:off x="1811676" y="2344829"/>
            <a:ext cx="8568647" cy="3261766"/>
          </a:xfrm>
          <a:prstGeom prst="rect">
            <a:avLst/>
          </a:prstGeom>
        </p:spPr>
      </p:pic>
      <p:sp>
        <p:nvSpPr>
          <p:cNvPr id="5" name="Right Arrow 4"/>
          <p:cNvSpPr/>
          <p:nvPr/>
        </p:nvSpPr>
        <p:spPr>
          <a:xfrm>
            <a:off x="8437702" y="5086180"/>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56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 Recurring Reservation</a:t>
            </a:r>
          </a:p>
        </p:txBody>
      </p:sp>
      <p:sp>
        <p:nvSpPr>
          <p:cNvPr id="3" name="Content Placeholder 2"/>
          <p:cNvSpPr>
            <a:spLocks noGrp="1"/>
          </p:cNvSpPr>
          <p:nvPr>
            <p:ph idx="1"/>
          </p:nvPr>
        </p:nvSpPr>
        <p:spPr/>
        <p:txBody>
          <a:bodyPr/>
          <a:lstStyle/>
          <a:p>
            <a:r>
              <a:rPr lang="en-US" dirty="0"/>
              <a:t>Review Recurring Reservation Details for accuracy</a:t>
            </a:r>
          </a:p>
          <a:p>
            <a:r>
              <a:rPr lang="en-US" dirty="0"/>
              <a:t>Once confirmed, click on </a:t>
            </a:r>
            <a:r>
              <a:rPr lang="en-US" b="1" dirty="0"/>
              <a:t>Renew Recurrence</a:t>
            </a:r>
          </a:p>
          <a:p>
            <a:pPr lvl="1"/>
            <a:r>
              <a:rPr lang="en-US" dirty="0"/>
              <a:t>If any details need to change, call MTM or submit a new trip request</a:t>
            </a:r>
          </a:p>
          <a:p>
            <a:endParaRPr lang="en-US" dirty="0"/>
          </a:p>
        </p:txBody>
      </p:sp>
      <p:pic>
        <p:nvPicPr>
          <p:cNvPr id="5" name="Picture 4"/>
          <p:cNvPicPr>
            <a:picLocks noChangeAspect="1"/>
          </p:cNvPicPr>
          <p:nvPr/>
        </p:nvPicPr>
        <p:blipFill>
          <a:blip r:embed="rId2"/>
          <a:stretch>
            <a:fillRect/>
          </a:stretch>
        </p:blipFill>
        <p:spPr>
          <a:xfrm>
            <a:off x="2722652" y="3211133"/>
            <a:ext cx="6755004" cy="3100767"/>
          </a:xfrm>
          <a:prstGeom prst="rect">
            <a:avLst/>
          </a:prstGeom>
        </p:spPr>
      </p:pic>
      <p:sp>
        <p:nvSpPr>
          <p:cNvPr id="6" name="Right Arrow 5"/>
          <p:cNvSpPr/>
          <p:nvPr/>
        </p:nvSpPr>
        <p:spPr>
          <a:xfrm>
            <a:off x="7317820" y="5877291"/>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444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 Recurring Reservation</a:t>
            </a:r>
          </a:p>
        </p:txBody>
      </p:sp>
      <p:sp>
        <p:nvSpPr>
          <p:cNvPr id="3" name="Content Placeholder 2"/>
          <p:cNvSpPr>
            <a:spLocks noGrp="1"/>
          </p:cNvSpPr>
          <p:nvPr>
            <p:ph idx="1"/>
          </p:nvPr>
        </p:nvSpPr>
        <p:spPr/>
        <p:txBody>
          <a:bodyPr/>
          <a:lstStyle/>
          <a:p>
            <a:r>
              <a:rPr lang="en-US" dirty="0"/>
              <a:t>Renew Recurring Reservation box will appear</a:t>
            </a:r>
          </a:p>
          <a:p>
            <a:r>
              <a:rPr lang="en-US" dirty="0"/>
              <a:t>Enter appropriate start and end dates</a:t>
            </a:r>
          </a:p>
          <a:p>
            <a:r>
              <a:rPr lang="en-US" dirty="0"/>
              <a:t>Check-mark box to verify the recurring reservation and click </a:t>
            </a:r>
            <a:r>
              <a:rPr lang="en-US" b="1" dirty="0"/>
              <a:t>SUBMIT</a:t>
            </a:r>
          </a:p>
          <a:p>
            <a:endParaRPr lang="en-US" dirty="0"/>
          </a:p>
        </p:txBody>
      </p:sp>
      <p:pic>
        <p:nvPicPr>
          <p:cNvPr id="4" name="Picture 3"/>
          <p:cNvPicPr>
            <a:picLocks noChangeAspect="1"/>
          </p:cNvPicPr>
          <p:nvPr/>
        </p:nvPicPr>
        <p:blipFill>
          <a:blip r:embed="rId2"/>
          <a:stretch>
            <a:fillRect/>
          </a:stretch>
        </p:blipFill>
        <p:spPr>
          <a:xfrm>
            <a:off x="1232765" y="3811818"/>
            <a:ext cx="9726469" cy="2500082"/>
          </a:xfrm>
          <a:prstGeom prst="rect">
            <a:avLst/>
          </a:prstGeom>
        </p:spPr>
      </p:pic>
    </p:spTree>
    <p:extLst>
      <p:ext uri="{BB962C8B-B14F-4D97-AF65-F5344CB8AC3E}">
        <p14:creationId xmlns:p14="http://schemas.microsoft.com/office/powerpoint/2010/main" val="50651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2702244"/>
            <a:ext cx="7772400" cy="1362075"/>
          </a:xfrm>
        </p:spPr>
        <p:txBody>
          <a:bodyPr>
            <a:normAutofit/>
          </a:bodyPr>
          <a:lstStyle/>
          <a:p>
            <a:pPr algn="ctr"/>
            <a:r>
              <a:rPr lang="en-US" dirty="0"/>
              <a:t>Scheduling Trips</a:t>
            </a:r>
          </a:p>
        </p:txBody>
      </p:sp>
    </p:spTree>
    <p:extLst>
      <p:ext uri="{BB962C8B-B14F-4D97-AF65-F5344CB8AC3E}">
        <p14:creationId xmlns:p14="http://schemas.microsoft.com/office/powerpoint/2010/main" val="1251035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Single Trips</a:t>
            </a:r>
          </a:p>
        </p:txBody>
      </p:sp>
      <p:sp>
        <p:nvSpPr>
          <p:cNvPr id="3" name="Content Placeholder 2"/>
          <p:cNvSpPr>
            <a:spLocks noGrp="1"/>
          </p:cNvSpPr>
          <p:nvPr>
            <p:ph idx="1"/>
          </p:nvPr>
        </p:nvSpPr>
        <p:spPr/>
        <p:txBody>
          <a:bodyPr/>
          <a:lstStyle/>
          <a:p>
            <a:r>
              <a:rPr lang="en-US" dirty="0"/>
              <a:t>From the Daily View page, click </a:t>
            </a:r>
            <a:r>
              <a:rPr lang="en-US" b="1" dirty="0"/>
              <a:t>Request a Trip</a:t>
            </a:r>
          </a:p>
          <a:p>
            <a:pPr marL="0" indent="0">
              <a:buNone/>
            </a:pPr>
            <a:endParaRPr lang="en-US" b="1" dirty="0"/>
          </a:p>
        </p:txBody>
      </p:sp>
      <p:pic>
        <p:nvPicPr>
          <p:cNvPr id="4" name="Picture 3"/>
          <p:cNvPicPr>
            <a:picLocks noChangeAspect="1"/>
          </p:cNvPicPr>
          <p:nvPr/>
        </p:nvPicPr>
        <p:blipFill>
          <a:blip r:embed="rId2"/>
          <a:stretch>
            <a:fillRect/>
          </a:stretch>
        </p:blipFill>
        <p:spPr>
          <a:xfrm>
            <a:off x="1516110" y="2812574"/>
            <a:ext cx="9159780" cy="2377440"/>
          </a:xfrm>
          <a:prstGeom prst="rect">
            <a:avLst/>
          </a:prstGeom>
        </p:spPr>
      </p:pic>
      <p:sp>
        <p:nvSpPr>
          <p:cNvPr id="5" name="Right Arrow 4"/>
          <p:cNvSpPr/>
          <p:nvPr/>
        </p:nvSpPr>
        <p:spPr>
          <a:xfrm>
            <a:off x="8612955" y="3513839"/>
            <a:ext cx="1003300" cy="2141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75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Single Trips</a:t>
            </a:r>
          </a:p>
        </p:txBody>
      </p:sp>
      <p:sp>
        <p:nvSpPr>
          <p:cNvPr id="3" name="Content Placeholder 2"/>
          <p:cNvSpPr>
            <a:spLocks noGrp="1"/>
          </p:cNvSpPr>
          <p:nvPr>
            <p:ph idx="1"/>
          </p:nvPr>
        </p:nvSpPr>
        <p:spPr/>
        <p:txBody>
          <a:bodyPr/>
          <a:lstStyle/>
          <a:p>
            <a:r>
              <a:rPr lang="en-US" dirty="0"/>
              <a:t>To schedule a trip, you will navigate through 4 tabs: </a:t>
            </a:r>
          </a:p>
          <a:p>
            <a:pPr lvl="1"/>
            <a:r>
              <a:rPr lang="en-US" dirty="0"/>
              <a:t>Customer Information</a:t>
            </a:r>
          </a:p>
          <a:p>
            <a:pPr lvl="1"/>
            <a:r>
              <a:rPr lang="en-US" dirty="0"/>
              <a:t>Trip Information</a:t>
            </a:r>
          </a:p>
          <a:p>
            <a:pPr lvl="1"/>
            <a:r>
              <a:rPr lang="en-US" dirty="0"/>
              <a:t>Special Needs</a:t>
            </a:r>
          </a:p>
          <a:p>
            <a:pPr lvl="1"/>
            <a:r>
              <a:rPr lang="en-US" dirty="0"/>
              <a:t>Summary</a:t>
            </a:r>
          </a:p>
          <a:p>
            <a:pPr marL="457200" lvl="1" indent="0">
              <a:buNone/>
            </a:pPr>
            <a:endParaRPr lang="en-US" dirty="0"/>
          </a:p>
        </p:txBody>
      </p:sp>
      <p:pic>
        <p:nvPicPr>
          <p:cNvPr id="7" name="Picture 6"/>
          <p:cNvPicPr>
            <a:picLocks noChangeAspect="1"/>
          </p:cNvPicPr>
          <p:nvPr/>
        </p:nvPicPr>
        <p:blipFill>
          <a:blip r:embed="rId2"/>
          <a:stretch>
            <a:fillRect/>
          </a:stretch>
        </p:blipFill>
        <p:spPr>
          <a:xfrm>
            <a:off x="2890837" y="4228779"/>
            <a:ext cx="6410325" cy="742950"/>
          </a:xfrm>
          <a:prstGeom prst="rect">
            <a:avLst/>
          </a:prstGeom>
        </p:spPr>
      </p:pic>
    </p:spTree>
    <p:extLst>
      <p:ext uri="{BB962C8B-B14F-4D97-AF65-F5344CB8AC3E}">
        <p14:creationId xmlns:p14="http://schemas.microsoft.com/office/powerpoint/2010/main" val="2484984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Information</a:t>
            </a:r>
          </a:p>
        </p:txBody>
      </p:sp>
      <p:sp>
        <p:nvSpPr>
          <p:cNvPr id="3" name="Content Placeholder 2"/>
          <p:cNvSpPr>
            <a:spLocks noGrp="1"/>
          </p:cNvSpPr>
          <p:nvPr>
            <p:ph idx="1"/>
          </p:nvPr>
        </p:nvSpPr>
        <p:spPr>
          <a:xfrm>
            <a:off x="838200" y="1825625"/>
            <a:ext cx="5264649" cy="4351338"/>
          </a:xfrm>
        </p:spPr>
        <p:txBody>
          <a:bodyPr/>
          <a:lstStyle/>
          <a:p>
            <a:r>
              <a:rPr lang="en-US" dirty="0"/>
              <a:t>Enter member’s first and last name, phone number and date of birth</a:t>
            </a:r>
          </a:p>
          <a:p>
            <a:r>
              <a:rPr lang="en-US" dirty="0"/>
              <a:t>Enter first and last name and phone number of individual to contact in case there are questions</a:t>
            </a:r>
          </a:p>
          <a:p>
            <a:r>
              <a:rPr lang="en-US" dirty="0"/>
              <a:t>Click the forward arrow to move to the Trip Information tab</a:t>
            </a:r>
          </a:p>
        </p:txBody>
      </p:sp>
      <p:pic>
        <p:nvPicPr>
          <p:cNvPr id="5" name="Picture 4"/>
          <p:cNvPicPr>
            <a:picLocks noChangeAspect="1"/>
          </p:cNvPicPr>
          <p:nvPr/>
        </p:nvPicPr>
        <p:blipFill>
          <a:blip r:embed="rId2"/>
          <a:stretch>
            <a:fillRect/>
          </a:stretch>
        </p:blipFill>
        <p:spPr>
          <a:xfrm>
            <a:off x="6174768" y="1484115"/>
            <a:ext cx="5179032" cy="4640140"/>
          </a:xfrm>
          <a:prstGeom prst="rect">
            <a:avLst/>
          </a:prstGeom>
        </p:spPr>
      </p:pic>
    </p:spTree>
    <p:extLst>
      <p:ext uri="{BB962C8B-B14F-4D97-AF65-F5344CB8AC3E}">
        <p14:creationId xmlns:p14="http://schemas.microsoft.com/office/powerpoint/2010/main" val="657619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Information	</a:t>
            </a:r>
          </a:p>
        </p:txBody>
      </p:sp>
      <p:sp>
        <p:nvSpPr>
          <p:cNvPr id="3" name="Content Placeholder 2"/>
          <p:cNvSpPr>
            <a:spLocks noGrp="1"/>
          </p:cNvSpPr>
          <p:nvPr>
            <p:ph idx="1"/>
          </p:nvPr>
        </p:nvSpPr>
        <p:spPr/>
        <p:txBody>
          <a:bodyPr>
            <a:normAutofit lnSpcReduction="10000"/>
          </a:bodyPr>
          <a:lstStyle/>
          <a:p>
            <a:r>
              <a:rPr lang="en-US" dirty="0"/>
              <a:t>Enter appointment date and time (military time)</a:t>
            </a:r>
          </a:p>
          <a:p>
            <a:r>
              <a:rPr lang="en-US" dirty="0"/>
              <a:t>Enter </a:t>
            </a:r>
            <a:r>
              <a:rPr lang="en-US" b="1" dirty="0"/>
              <a:t>Pick-up Address </a:t>
            </a:r>
            <a:r>
              <a:rPr lang="en-US" dirty="0"/>
              <a:t>and </a:t>
            </a:r>
            <a:r>
              <a:rPr lang="en-US" b="1" dirty="0"/>
              <a:t>Drop-off Address </a:t>
            </a:r>
            <a:r>
              <a:rPr lang="en-US" dirty="0"/>
              <a:t>for the ride to appointment</a:t>
            </a:r>
          </a:p>
          <a:p>
            <a:r>
              <a:rPr lang="en-US" dirty="0"/>
              <a:t>Click </a:t>
            </a:r>
            <a:r>
              <a:rPr lang="en-US" b="1" dirty="0"/>
              <a:t>Add Return Ride </a:t>
            </a:r>
            <a:r>
              <a:rPr lang="en-US" dirty="0"/>
              <a:t>if member will need a return ride home after the appointment</a:t>
            </a:r>
          </a:p>
          <a:p>
            <a:r>
              <a:rPr lang="en-US" dirty="0"/>
              <a:t>Confirm </a:t>
            </a:r>
            <a:r>
              <a:rPr lang="en-US" b="1" dirty="0"/>
              <a:t>Pick-Up Address</a:t>
            </a:r>
            <a:r>
              <a:rPr lang="en-US" dirty="0"/>
              <a:t> and </a:t>
            </a:r>
            <a:r>
              <a:rPr lang="en-US" b="1" dirty="0"/>
              <a:t>Drop-off Address</a:t>
            </a:r>
            <a:r>
              <a:rPr lang="en-US" dirty="0"/>
              <a:t> are correct in return ride by toggling between the tabs; edit information as needed</a:t>
            </a:r>
          </a:p>
          <a:p>
            <a:r>
              <a:rPr lang="en-US" dirty="0"/>
              <a:t>Enter a </a:t>
            </a:r>
            <a:r>
              <a:rPr lang="en-US" b="1" dirty="0"/>
              <a:t>Return Time </a:t>
            </a:r>
            <a:r>
              <a:rPr lang="en-US" dirty="0"/>
              <a:t>for return ride</a:t>
            </a:r>
          </a:p>
          <a:p>
            <a:pPr lvl="1"/>
            <a:r>
              <a:rPr lang="en-US" dirty="0"/>
              <a:t>If return time is unknown, check-mark </a:t>
            </a:r>
            <a:r>
              <a:rPr lang="en-US" b="1" dirty="0"/>
              <a:t>Will Call </a:t>
            </a:r>
            <a:r>
              <a:rPr lang="en-US" dirty="0"/>
              <a:t>box and enter an estimated return time </a:t>
            </a:r>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72953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Information	</a:t>
            </a:r>
          </a:p>
        </p:txBody>
      </p:sp>
      <p:sp>
        <p:nvSpPr>
          <p:cNvPr id="3" name="Content Placeholder 2"/>
          <p:cNvSpPr>
            <a:spLocks noGrp="1"/>
          </p:cNvSpPr>
          <p:nvPr>
            <p:ph idx="1"/>
          </p:nvPr>
        </p:nvSpPr>
        <p:spPr>
          <a:xfrm>
            <a:off x="2550268" y="3109686"/>
            <a:ext cx="10515600" cy="3045937"/>
          </a:xfrm>
        </p:spPr>
        <p:txBody>
          <a:bodyPr/>
          <a:lstStyle/>
          <a:p>
            <a:r>
              <a:rPr lang="en-US" dirty="0"/>
              <a:t>Add screenshot </a:t>
            </a:r>
          </a:p>
        </p:txBody>
      </p:sp>
      <p:pic>
        <p:nvPicPr>
          <p:cNvPr id="4" name="Picture 3"/>
          <p:cNvPicPr>
            <a:picLocks noChangeAspect="1"/>
          </p:cNvPicPr>
          <p:nvPr/>
        </p:nvPicPr>
        <p:blipFill>
          <a:blip r:embed="rId2"/>
          <a:stretch>
            <a:fillRect/>
          </a:stretch>
        </p:blipFill>
        <p:spPr>
          <a:xfrm>
            <a:off x="2266335" y="1480751"/>
            <a:ext cx="6980407" cy="2483148"/>
          </a:xfrm>
          <a:prstGeom prst="rect">
            <a:avLst/>
          </a:prstGeom>
        </p:spPr>
      </p:pic>
      <p:pic>
        <p:nvPicPr>
          <p:cNvPr id="6" name="Picture 5"/>
          <p:cNvPicPr>
            <a:picLocks noChangeAspect="1"/>
          </p:cNvPicPr>
          <p:nvPr/>
        </p:nvPicPr>
        <p:blipFill>
          <a:blip r:embed="rId3"/>
          <a:stretch>
            <a:fillRect/>
          </a:stretch>
        </p:blipFill>
        <p:spPr>
          <a:xfrm>
            <a:off x="2266335" y="4121867"/>
            <a:ext cx="6980407" cy="2390203"/>
          </a:xfrm>
          <a:prstGeom prst="rect">
            <a:avLst/>
          </a:prstGeom>
        </p:spPr>
      </p:pic>
      <p:sp>
        <p:nvSpPr>
          <p:cNvPr id="12" name="Right Arrow 11"/>
          <p:cNvSpPr/>
          <p:nvPr/>
        </p:nvSpPr>
        <p:spPr>
          <a:xfrm>
            <a:off x="1334551" y="3637524"/>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675347" y="4375551"/>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15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Recurring Trips</a:t>
            </a:r>
          </a:p>
        </p:txBody>
      </p:sp>
      <p:sp>
        <p:nvSpPr>
          <p:cNvPr id="3" name="Content Placeholder 2"/>
          <p:cNvSpPr>
            <a:spLocks noGrp="1"/>
          </p:cNvSpPr>
          <p:nvPr>
            <p:ph idx="1"/>
          </p:nvPr>
        </p:nvSpPr>
        <p:spPr/>
        <p:txBody>
          <a:bodyPr/>
          <a:lstStyle/>
          <a:p>
            <a:r>
              <a:rPr lang="en-US" dirty="0"/>
              <a:t>Under Trip Information tab select </a:t>
            </a:r>
            <a:r>
              <a:rPr lang="en-US" b="1" dirty="0"/>
              <a:t>Repeat Trip</a:t>
            </a:r>
          </a:p>
          <a:p>
            <a:pPr lvl="1"/>
            <a:r>
              <a:rPr lang="en-US" dirty="0"/>
              <a:t>Confirm recurring trip by selecting </a:t>
            </a:r>
            <a:r>
              <a:rPr lang="en-US" b="1" dirty="0"/>
              <a:t>Yes</a:t>
            </a:r>
            <a:r>
              <a:rPr lang="en-US" dirty="0"/>
              <a:t>, then </a:t>
            </a:r>
            <a:r>
              <a:rPr lang="en-US" b="1" dirty="0"/>
              <a:t>OK</a:t>
            </a:r>
          </a:p>
          <a:p>
            <a:pPr marL="0" indent="0">
              <a:buNone/>
            </a:pPr>
            <a:endParaRPr lang="en-US" dirty="0"/>
          </a:p>
        </p:txBody>
      </p:sp>
      <p:pic>
        <p:nvPicPr>
          <p:cNvPr id="5" name="Picture 4"/>
          <p:cNvPicPr>
            <a:picLocks noChangeAspect="1"/>
          </p:cNvPicPr>
          <p:nvPr/>
        </p:nvPicPr>
        <p:blipFill>
          <a:blip r:embed="rId2"/>
          <a:stretch>
            <a:fillRect/>
          </a:stretch>
        </p:blipFill>
        <p:spPr>
          <a:xfrm>
            <a:off x="364672" y="4665980"/>
            <a:ext cx="11462656" cy="1645920"/>
          </a:xfrm>
          <a:prstGeom prst="rect">
            <a:avLst/>
          </a:prstGeom>
        </p:spPr>
      </p:pic>
      <p:pic>
        <p:nvPicPr>
          <p:cNvPr id="6" name="Picture 5"/>
          <p:cNvPicPr>
            <a:picLocks noChangeAspect="1"/>
          </p:cNvPicPr>
          <p:nvPr/>
        </p:nvPicPr>
        <p:blipFill>
          <a:blip r:embed="rId3"/>
          <a:stretch>
            <a:fillRect/>
          </a:stretch>
        </p:blipFill>
        <p:spPr>
          <a:xfrm>
            <a:off x="4315038" y="3236359"/>
            <a:ext cx="2495645" cy="1045794"/>
          </a:xfrm>
          <a:prstGeom prst="rect">
            <a:avLst/>
          </a:prstGeom>
        </p:spPr>
      </p:pic>
    </p:spTree>
    <p:extLst>
      <p:ext uri="{BB962C8B-B14F-4D97-AF65-F5344CB8AC3E}">
        <p14:creationId xmlns:p14="http://schemas.microsoft.com/office/powerpoint/2010/main" val="385245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2702244"/>
            <a:ext cx="7772400" cy="1362075"/>
          </a:xfrm>
        </p:spPr>
        <p:txBody>
          <a:bodyPr>
            <a:normAutofit/>
          </a:bodyPr>
          <a:lstStyle/>
          <a:p>
            <a:pPr algn="ctr"/>
            <a:r>
              <a:rPr lang="en-US" dirty="0"/>
              <a:t>General Information</a:t>
            </a:r>
          </a:p>
        </p:txBody>
      </p:sp>
    </p:spTree>
    <p:extLst>
      <p:ext uri="{BB962C8B-B14F-4D97-AF65-F5344CB8AC3E}">
        <p14:creationId xmlns:p14="http://schemas.microsoft.com/office/powerpoint/2010/main" val="261736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Recurring Trips</a:t>
            </a:r>
          </a:p>
        </p:txBody>
      </p:sp>
      <p:sp>
        <p:nvSpPr>
          <p:cNvPr id="3" name="Content Placeholder 2"/>
          <p:cNvSpPr>
            <a:spLocks noGrp="1"/>
          </p:cNvSpPr>
          <p:nvPr>
            <p:ph idx="1"/>
          </p:nvPr>
        </p:nvSpPr>
        <p:spPr/>
        <p:txBody>
          <a:bodyPr/>
          <a:lstStyle/>
          <a:p>
            <a:r>
              <a:rPr lang="en-US" dirty="0"/>
              <a:t>Enter appointment recurrence information and click </a:t>
            </a:r>
            <a:r>
              <a:rPr lang="en-US" b="1" dirty="0"/>
              <a:t>OK</a:t>
            </a:r>
          </a:p>
          <a:p>
            <a:pPr lvl="1"/>
            <a:r>
              <a:rPr lang="en-US" dirty="0"/>
              <a:t>Start date will automatically default to first date of appointment</a:t>
            </a:r>
          </a:p>
          <a:p>
            <a:pPr lvl="1"/>
            <a:r>
              <a:rPr lang="en-US" dirty="0"/>
              <a:t>Dialysis recurring trips can be set for a maximum of 6 months and all other recurring trips can be set for a maximum of 3 months</a:t>
            </a:r>
          </a:p>
          <a:p>
            <a:pPr lvl="1"/>
            <a:r>
              <a:rPr lang="en-US" dirty="0"/>
              <a:t>Recurring trip information will appear on the trip Summary tab</a:t>
            </a:r>
          </a:p>
          <a:p>
            <a:pPr marL="0" indent="0">
              <a:buNone/>
            </a:pPr>
            <a:endParaRPr lang="en-US" b="1" dirty="0"/>
          </a:p>
          <a:p>
            <a:pPr marL="0" indent="0">
              <a:buNone/>
            </a:pPr>
            <a:endParaRPr lang="en-US" dirty="0"/>
          </a:p>
        </p:txBody>
      </p:sp>
      <p:pic>
        <p:nvPicPr>
          <p:cNvPr id="4" name="Picture 3"/>
          <p:cNvPicPr>
            <a:picLocks noChangeAspect="1"/>
          </p:cNvPicPr>
          <p:nvPr/>
        </p:nvPicPr>
        <p:blipFill>
          <a:blip r:embed="rId2"/>
          <a:stretch>
            <a:fillRect/>
          </a:stretch>
        </p:blipFill>
        <p:spPr>
          <a:xfrm>
            <a:off x="1840142" y="4001294"/>
            <a:ext cx="8511716" cy="2651760"/>
          </a:xfrm>
          <a:prstGeom prst="rect">
            <a:avLst/>
          </a:prstGeom>
        </p:spPr>
      </p:pic>
    </p:spTree>
    <p:extLst>
      <p:ext uri="{BB962C8B-B14F-4D97-AF65-F5344CB8AC3E}">
        <p14:creationId xmlns:p14="http://schemas.microsoft.com/office/powerpoint/2010/main" val="1541745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Passengers</a:t>
            </a:r>
          </a:p>
        </p:txBody>
      </p:sp>
      <p:sp>
        <p:nvSpPr>
          <p:cNvPr id="3" name="Content Placeholder 2"/>
          <p:cNvSpPr>
            <a:spLocks noGrp="1"/>
          </p:cNvSpPr>
          <p:nvPr>
            <p:ph idx="1"/>
          </p:nvPr>
        </p:nvSpPr>
        <p:spPr/>
        <p:txBody>
          <a:bodyPr/>
          <a:lstStyle/>
          <a:p>
            <a:r>
              <a:rPr lang="en-US" dirty="0"/>
              <a:t>Click </a:t>
            </a:r>
            <a:r>
              <a:rPr lang="en-US" b="1" dirty="0"/>
              <a:t>Add Passenger(s)</a:t>
            </a:r>
            <a:r>
              <a:rPr lang="en-US" dirty="0"/>
              <a:t>, then click on green plus sign</a:t>
            </a:r>
          </a:p>
          <a:p>
            <a:r>
              <a:rPr lang="en-US" dirty="0"/>
              <a:t>Enter passenger details and click </a:t>
            </a:r>
            <a:r>
              <a:rPr lang="en-US" b="1" dirty="0"/>
              <a:t>Save</a:t>
            </a:r>
          </a:p>
          <a:p>
            <a:pPr lvl="1"/>
            <a:r>
              <a:rPr lang="en-US" dirty="0"/>
              <a:t>If passenger has appointment at the same location, check-mark </a:t>
            </a:r>
            <a:r>
              <a:rPr lang="en-US" b="1" dirty="0"/>
              <a:t>Has Appointment</a:t>
            </a:r>
            <a:r>
              <a:rPr lang="en-US" dirty="0"/>
              <a:t> box and enter Medical ID number if it is known</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4348162" y="3582863"/>
            <a:ext cx="6124575" cy="2876550"/>
          </a:xfrm>
          <a:prstGeom prst="rect">
            <a:avLst/>
          </a:prstGeom>
        </p:spPr>
      </p:pic>
      <p:pic>
        <p:nvPicPr>
          <p:cNvPr id="5" name="Picture 4"/>
          <p:cNvPicPr>
            <a:picLocks noChangeAspect="1"/>
          </p:cNvPicPr>
          <p:nvPr/>
        </p:nvPicPr>
        <p:blipFill>
          <a:blip r:embed="rId3"/>
          <a:stretch>
            <a:fillRect/>
          </a:stretch>
        </p:blipFill>
        <p:spPr>
          <a:xfrm>
            <a:off x="838200" y="4401986"/>
            <a:ext cx="2628900" cy="781050"/>
          </a:xfrm>
          <a:prstGeom prst="rect">
            <a:avLst/>
          </a:prstGeom>
        </p:spPr>
      </p:pic>
    </p:spTree>
    <p:extLst>
      <p:ext uri="{BB962C8B-B14F-4D97-AF65-F5344CB8AC3E}">
        <p14:creationId xmlns:p14="http://schemas.microsoft.com/office/powerpoint/2010/main" val="4170489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 Code</a:t>
            </a:r>
          </a:p>
        </p:txBody>
      </p:sp>
      <p:sp>
        <p:nvSpPr>
          <p:cNvPr id="3" name="Content Placeholder 2"/>
          <p:cNvSpPr>
            <a:spLocks noGrp="1"/>
          </p:cNvSpPr>
          <p:nvPr>
            <p:ph idx="1"/>
          </p:nvPr>
        </p:nvSpPr>
        <p:spPr/>
        <p:txBody>
          <a:bodyPr/>
          <a:lstStyle/>
          <a:p>
            <a:r>
              <a:rPr lang="en-US" dirty="0"/>
              <a:t>Select trip reason from the drop down menu</a:t>
            </a:r>
          </a:p>
          <a:p>
            <a:pPr marL="0" indent="0">
              <a:buNone/>
            </a:pPr>
            <a:endParaRPr lang="en-US" dirty="0"/>
          </a:p>
        </p:txBody>
      </p:sp>
      <p:pic>
        <p:nvPicPr>
          <p:cNvPr id="4" name="Picture 3"/>
          <p:cNvPicPr>
            <a:picLocks noChangeAspect="1"/>
          </p:cNvPicPr>
          <p:nvPr/>
        </p:nvPicPr>
        <p:blipFill>
          <a:blip r:embed="rId2"/>
          <a:stretch>
            <a:fillRect/>
          </a:stretch>
        </p:blipFill>
        <p:spPr>
          <a:xfrm>
            <a:off x="2923461" y="2288540"/>
            <a:ext cx="6345077" cy="4023360"/>
          </a:xfrm>
          <a:prstGeom prst="rect">
            <a:avLst/>
          </a:prstGeom>
        </p:spPr>
      </p:pic>
    </p:spTree>
    <p:extLst>
      <p:ext uri="{BB962C8B-B14F-4D97-AF65-F5344CB8AC3E}">
        <p14:creationId xmlns:p14="http://schemas.microsoft.com/office/powerpoint/2010/main" val="2581486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Mode</a:t>
            </a:r>
          </a:p>
        </p:txBody>
      </p:sp>
      <p:sp>
        <p:nvSpPr>
          <p:cNvPr id="3" name="Content Placeholder 2"/>
          <p:cNvSpPr>
            <a:spLocks noGrp="1"/>
          </p:cNvSpPr>
          <p:nvPr>
            <p:ph idx="1"/>
          </p:nvPr>
        </p:nvSpPr>
        <p:spPr/>
        <p:txBody>
          <a:bodyPr/>
          <a:lstStyle/>
          <a:p>
            <a:r>
              <a:rPr lang="en-US" dirty="0"/>
              <a:t>Select most appropriate transportation mode for member</a:t>
            </a:r>
          </a:p>
          <a:p>
            <a:r>
              <a:rPr lang="en-US" dirty="0"/>
              <a:t>If Gas Mileage Reimbursement (GMR) is selected, enter payee’s first and last name, mailing address and phone number in the </a:t>
            </a:r>
            <a:r>
              <a:rPr lang="en-US" b="1" dirty="0"/>
              <a:t>Payee Information</a:t>
            </a:r>
            <a:r>
              <a:rPr lang="en-US" dirty="0"/>
              <a:t> box</a:t>
            </a:r>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2305050" y="3590978"/>
            <a:ext cx="7581900" cy="1114425"/>
          </a:xfrm>
          <a:prstGeom prst="rect">
            <a:avLst/>
          </a:prstGeom>
        </p:spPr>
      </p:pic>
      <p:pic>
        <p:nvPicPr>
          <p:cNvPr id="7" name="Picture 6"/>
          <p:cNvPicPr>
            <a:picLocks noChangeAspect="1"/>
          </p:cNvPicPr>
          <p:nvPr/>
        </p:nvPicPr>
        <p:blipFill>
          <a:blip r:embed="rId3"/>
          <a:stretch>
            <a:fillRect/>
          </a:stretch>
        </p:blipFill>
        <p:spPr>
          <a:xfrm>
            <a:off x="2305050" y="4879208"/>
            <a:ext cx="7505700" cy="1123950"/>
          </a:xfrm>
          <a:prstGeom prst="rect">
            <a:avLst/>
          </a:prstGeom>
        </p:spPr>
      </p:pic>
    </p:spTree>
    <p:extLst>
      <p:ext uri="{BB962C8B-B14F-4D97-AF65-F5344CB8AC3E}">
        <p14:creationId xmlns:p14="http://schemas.microsoft.com/office/powerpoint/2010/main" val="2439278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Provider</a:t>
            </a:r>
          </a:p>
        </p:txBody>
      </p:sp>
      <p:sp>
        <p:nvSpPr>
          <p:cNvPr id="3" name="Content Placeholder 2"/>
          <p:cNvSpPr>
            <a:spLocks noGrp="1"/>
          </p:cNvSpPr>
          <p:nvPr>
            <p:ph idx="1"/>
          </p:nvPr>
        </p:nvSpPr>
        <p:spPr>
          <a:xfrm>
            <a:off x="838199" y="1330325"/>
            <a:ext cx="10515600" cy="4351338"/>
          </a:xfrm>
        </p:spPr>
        <p:txBody>
          <a:bodyPr/>
          <a:lstStyle/>
          <a:p>
            <a:r>
              <a:rPr lang="en-US" dirty="0"/>
              <a:t>If you have a preferred transportation provider check-mark </a:t>
            </a:r>
            <a:r>
              <a:rPr lang="en-US" b="1" dirty="0"/>
              <a:t>Preferred Provider Request</a:t>
            </a:r>
            <a:r>
              <a:rPr lang="en-US" dirty="0"/>
              <a:t> box and enter name of the provider in Vendor Name field</a:t>
            </a:r>
          </a:p>
          <a:p>
            <a:pPr lvl="1"/>
            <a:r>
              <a:rPr lang="en-US" sz="2000" dirty="0"/>
              <a:t>MTM may not be able to guarantee preferred provider listed unless facility uses a sole-source transportation provider</a:t>
            </a:r>
          </a:p>
          <a:p>
            <a:pPr lvl="1"/>
            <a:r>
              <a:rPr lang="en-US" sz="2000" dirty="0"/>
              <a:t>Vendor Code is not required</a:t>
            </a:r>
          </a:p>
          <a:p>
            <a:r>
              <a:rPr lang="en-US" sz="2400" dirty="0"/>
              <a:t>Enter pertinent information the transportation provider may need to be aware of in the Notes field</a:t>
            </a:r>
          </a:p>
          <a:p>
            <a:r>
              <a:rPr lang="en-US" dirty="0"/>
              <a:t>Click the forward arrow to move to the Special Needs tab</a:t>
            </a:r>
          </a:p>
          <a:p>
            <a:pPr lvl="1"/>
            <a:endParaRPr lang="en-US" dirty="0"/>
          </a:p>
          <a:p>
            <a:pPr marL="457200" lvl="1" indent="0">
              <a:buNone/>
            </a:pPr>
            <a:endParaRPr lang="en-US" dirty="0"/>
          </a:p>
          <a:p>
            <a:pPr marL="0" indent="0">
              <a:buNone/>
            </a:pPr>
            <a:endParaRPr lang="en-US" dirty="0"/>
          </a:p>
        </p:txBody>
      </p:sp>
      <p:pic>
        <p:nvPicPr>
          <p:cNvPr id="6" name="Picture 5"/>
          <p:cNvPicPr>
            <a:picLocks noChangeAspect="1"/>
          </p:cNvPicPr>
          <p:nvPr/>
        </p:nvPicPr>
        <p:blipFill>
          <a:blip r:embed="rId3"/>
          <a:stretch>
            <a:fillRect/>
          </a:stretch>
        </p:blipFill>
        <p:spPr>
          <a:xfrm>
            <a:off x="1514373" y="4775201"/>
            <a:ext cx="9163251" cy="1871662"/>
          </a:xfrm>
          <a:prstGeom prst="rect">
            <a:avLst/>
          </a:prstGeom>
        </p:spPr>
      </p:pic>
    </p:spTree>
    <p:extLst>
      <p:ext uri="{BB962C8B-B14F-4D97-AF65-F5344CB8AC3E}">
        <p14:creationId xmlns:p14="http://schemas.microsoft.com/office/powerpoint/2010/main" val="2409365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Needs</a:t>
            </a:r>
          </a:p>
        </p:txBody>
      </p:sp>
      <p:sp>
        <p:nvSpPr>
          <p:cNvPr id="3" name="Content Placeholder 2"/>
          <p:cNvSpPr>
            <a:spLocks noGrp="1"/>
          </p:cNvSpPr>
          <p:nvPr>
            <p:ph idx="1"/>
          </p:nvPr>
        </p:nvSpPr>
        <p:spPr/>
        <p:txBody>
          <a:bodyPr/>
          <a:lstStyle/>
          <a:p>
            <a:r>
              <a:rPr lang="en-US" dirty="0"/>
              <a:t>Select a mobility aid if any pertain to member; select </a:t>
            </a:r>
            <a:r>
              <a:rPr lang="en-US" b="1" dirty="0"/>
              <a:t>None</a:t>
            </a:r>
            <a:r>
              <a:rPr lang="en-US" dirty="0"/>
              <a:t> if not applicable</a:t>
            </a:r>
          </a:p>
          <a:p>
            <a:r>
              <a:rPr lang="en-US" dirty="0"/>
              <a:t>Enter special needs/instructions and any final notes, then click the forward arrow to move to the Summary tab</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2384701" y="3644044"/>
            <a:ext cx="7422598" cy="3017520"/>
          </a:xfrm>
          <a:prstGeom prst="rect">
            <a:avLst/>
          </a:prstGeom>
        </p:spPr>
      </p:pic>
    </p:spTree>
    <p:extLst>
      <p:ext uri="{BB962C8B-B14F-4D97-AF65-F5344CB8AC3E}">
        <p14:creationId xmlns:p14="http://schemas.microsoft.com/office/powerpoint/2010/main" val="2171369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Needs</a:t>
            </a:r>
          </a:p>
        </p:txBody>
      </p:sp>
      <p:pic>
        <p:nvPicPr>
          <p:cNvPr id="4" name="Content Placeholder 3"/>
          <p:cNvPicPr>
            <a:picLocks noGrp="1" noChangeAspect="1"/>
          </p:cNvPicPr>
          <p:nvPr>
            <p:ph idx="1"/>
          </p:nvPr>
        </p:nvPicPr>
        <p:blipFill>
          <a:blip r:embed="rId2"/>
          <a:stretch>
            <a:fillRect/>
          </a:stretch>
        </p:blipFill>
        <p:spPr>
          <a:xfrm>
            <a:off x="838200" y="2501925"/>
            <a:ext cx="9608127" cy="3809975"/>
          </a:xfrm>
          <a:prstGeom prst="rect">
            <a:avLst/>
          </a:prstGeom>
        </p:spPr>
      </p:pic>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a:t>
            </a:r>
            <a:r>
              <a:rPr lang="en-US" b="1" dirty="0"/>
              <a:t>Wheelchair</a:t>
            </a:r>
            <a:r>
              <a:rPr lang="en-US" dirty="0"/>
              <a:t> is selected as mobility aid, enter all requested details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5930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p:txBody>
          <a:bodyPr>
            <a:normAutofit/>
          </a:bodyPr>
          <a:lstStyle/>
          <a:p>
            <a:r>
              <a:rPr lang="en-US" dirty="0"/>
              <a:t>Review customer, trip, special needs and notes sections to ensure accuracy</a:t>
            </a:r>
          </a:p>
          <a:p>
            <a:pPr lvl="1"/>
            <a:r>
              <a:rPr lang="en-US" dirty="0"/>
              <a:t>If any corrections are needed, select the appropriate section tab at the top to edit information </a:t>
            </a:r>
          </a:p>
          <a:p>
            <a:r>
              <a:rPr lang="en-US" dirty="0"/>
              <a:t>Once details are confirmed accurate, click on down arrow at the bottom of the Summary section to submit trip</a:t>
            </a:r>
          </a:p>
          <a:p>
            <a:pPr marL="0" indent="0">
              <a:buNone/>
            </a:pPr>
            <a:r>
              <a:rPr lang="en-US" sz="2400" b="1" i="1" dirty="0"/>
              <a:t>Trip requests may not immediately appear in Daily View (please do not submit duplicate requests, call MTM with any questions)</a:t>
            </a:r>
          </a:p>
          <a:p>
            <a:pPr marL="0" indent="0">
              <a:buNone/>
            </a:pPr>
            <a:endParaRPr lang="en-US" dirty="0"/>
          </a:p>
        </p:txBody>
      </p:sp>
    </p:spTree>
    <p:extLst>
      <p:ext uri="{BB962C8B-B14F-4D97-AF65-F5344CB8AC3E}">
        <p14:creationId xmlns:p14="http://schemas.microsoft.com/office/powerpoint/2010/main" val="2713349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2702244"/>
            <a:ext cx="7772400" cy="1362075"/>
          </a:xfrm>
        </p:spPr>
        <p:txBody>
          <a:bodyPr>
            <a:normAutofit/>
          </a:bodyPr>
          <a:lstStyle/>
          <a:p>
            <a:pPr algn="ctr"/>
            <a:r>
              <a:rPr lang="en-US" dirty="0"/>
              <a:t>Troubleshooting</a:t>
            </a:r>
          </a:p>
        </p:txBody>
      </p:sp>
    </p:spTree>
    <p:extLst>
      <p:ext uri="{BB962C8B-B14F-4D97-AF65-F5344CB8AC3E}">
        <p14:creationId xmlns:p14="http://schemas.microsoft.com/office/powerpoint/2010/main" val="1378430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Troubleshooting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52923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916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IMPORTANT NOTICE</a:t>
            </a:r>
            <a:endParaRPr lang="en-US" dirty="0"/>
          </a:p>
        </p:txBody>
      </p:sp>
      <p:sp>
        <p:nvSpPr>
          <p:cNvPr id="10" name="Content Placeholder 9"/>
          <p:cNvSpPr>
            <a:spLocks noGrp="1"/>
          </p:cNvSpPr>
          <p:nvPr>
            <p:ph idx="1"/>
          </p:nvPr>
        </p:nvSpPr>
        <p:spPr/>
        <p:txBody>
          <a:bodyPr/>
          <a:lstStyle/>
          <a:p>
            <a:r>
              <a:rPr lang="en-US" dirty="0"/>
              <a:t>Routine trips entered into MTM Link Portal should be scheduled by 2 business days prior to the appointment</a:t>
            </a:r>
          </a:p>
          <a:p>
            <a:r>
              <a:rPr lang="en-US" dirty="0"/>
              <a:t>Urgent and short notice trips under 2 business days should be called into MTM</a:t>
            </a:r>
          </a:p>
        </p:txBody>
      </p:sp>
    </p:spTree>
    <p:extLst>
      <p:ext uri="{BB962C8B-B14F-4D97-AF65-F5344CB8AC3E}">
        <p14:creationId xmlns:p14="http://schemas.microsoft.com/office/powerpoint/2010/main" val="878764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3276600"/>
            <a:ext cx="9143999" cy="2438400"/>
          </a:xfrm>
        </p:spPr>
        <p:txBody>
          <a:bodyPr>
            <a:normAutofit fontScale="85000" lnSpcReduction="20000"/>
          </a:bodyPr>
          <a:lstStyle/>
          <a:p>
            <a:pPr marL="0" indent="0" algn="ctr">
              <a:buClr>
                <a:schemeClr val="accent5">
                  <a:lumMod val="50000"/>
                </a:schemeClr>
              </a:buClr>
              <a:buNone/>
              <a:defRPr/>
            </a:pPr>
            <a:r>
              <a:rPr lang="en-US" sz="7100" b="1" dirty="0">
                <a:solidFill>
                  <a:schemeClr val="accent6">
                    <a:lumMod val="50000"/>
                  </a:schemeClr>
                </a:solidFill>
              </a:rPr>
              <a:t>Questions?</a:t>
            </a:r>
          </a:p>
          <a:p>
            <a:pPr marL="0" indent="0" algn="ctr">
              <a:lnSpc>
                <a:spcPct val="120000"/>
              </a:lnSpc>
              <a:buClr>
                <a:schemeClr val="accent5">
                  <a:lumMod val="50000"/>
                </a:schemeClr>
              </a:buClr>
              <a:buNone/>
              <a:defRPr/>
            </a:pPr>
            <a:r>
              <a:rPr lang="en-US" sz="4200" dirty="0">
                <a:solidFill>
                  <a:schemeClr val="accent6">
                    <a:lumMod val="50000"/>
                  </a:schemeClr>
                </a:solidFill>
              </a:rPr>
              <a:t>Please contact Community Outreach at:</a:t>
            </a:r>
          </a:p>
          <a:p>
            <a:pPr marL="0" indent="0" algn="ctr">
              <a:buClr>
                <a:schemeClr val="accent5">
                  <a:lumMod val="50000"/>
                </a:schemeClr>
              </a:buClr>
              <a:buNone/>
              <a:defRPr/>
            </a:pPr>
            <a:r>
              <a:rPr lang="en-US" sz="4200" b="1" dirty="0">
                <a:solidFill>
                  <a:schemeClr val="tx1">
                    <a:lumMod val="50000"/>
                  </a:schemeClr>
                </a:solidFill>
              </a:rPr>
              <a:t> </a:t>
            </a:r>
            <a:r>
              <a:rPr lang="en-US" sz="4200" b="1" dirty="0">
                <a:solidFill>
                  <a:srgbClr val="FF0000"/>
                </a:solidFill>
              </a:rPr>
              <a:t>CO-OR@mtm-inc.net</a:t>
            </a:r>
          </a:p>
          <a:p>
            <a:pPr marL="0" indent="0" algn="ctr">
              <a:buClr>
                <a:schemeClr val="accent5">
                  <a:lumMod val="50000"/>
                </a:schemeClr>
              </a:buClr>
              <a:buNone/>
              <a:defRPr/>
            </a:pPr>
            <a:r>
              <a:rPr lang="en-US" sz="3600" b="1" dirty="0">
                <a:solidFill>
                  <a:schemeClr val="tx1">
                    <a:lumMod val="50000"/>
                  </a:schemeClr>
                </a:solidFill>
              </a:rPr>
              <a:t> </a:t>
            </a:r>
          </a:p>
          <a:p>
            <a:pPr marL="0" indent="0" algn="ctr">
              <a:buClr>
                <a:schemeClr val="accent5">
                  <a:lumMod val="50000"/>
                </a:schemeClr>
              </a:buClr>
              <a:buNone/>
              <a:defRPr/>
            </a:pPr>
            <a:endParaRPr lang="en-US" sz="2600" b="1" u="sng" dirty="0">
              <a:solidFill>
                <a:schemeClr val="bg1">
                  <a:lumMod val="50000"/>
                </a:schemeClr>
              </a:solidFill>
            </a:endParaRPr>
          </a:p>
        </p:txBody>
      </p:sp>
      <p:pic>
        <p:nvPicPr>
          <p:cNvPr id="4" name="Picture 3" descr="C:\Users\ACHRIS~1.MTM\AppData\Local\Temp\185496686.jpg"/>
          <p:cNvPicPr>
            <a:picLocks noChangeAspect="1" noChangeArrowheads="1"/>
          </p:cNvPicPr>
          <p:nvPr/>
        </p:nvPicPr>
        <p:blipFill rotWithShape="1">
          <a:blip r:embed="rId3" cstate="email">
            <a:clrChange>
              <a:clrFrom>
                <a:srgbClr val="FFFDF6"/>
              </a:clrFrom>
              <a:clrTo>
                <a:srgbClr val="FFFDF6">
                  <a:alpha val="0"/>
                </a:srgbClr>
              </a:clrTo>
            </a:clrChange>
            <a:extLst>
              <a:ext uri="{28A0092B-C50C-407E-A947-70E740481C1C}">
                <a14:useLocalDpi xmlns:a14="http://schemas.microsoft.com/office/drawing/2010/main" val="0"/>
              </a:ext>
            </a:extLst>
          </a:blip>
          <a:srcRect l="15431" t="18295" r="14079" b="20019"/>
          <a:stretch/>
        </p:blipFill>
        <p:spPr bwMode="auto">
          <a:xfrm>
            <a:off x="4191000" y="304800"/>
            <a:ext cx="3590994" cy="28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1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Credentials</a:t>
            </a:r>
          </a:p>
        </p:txBody>
      </p:sp>
      <p:sp>
        <p:nvSpPr>
          <p:cNvPr id="3" name="Content Placeholder 2"/>
          <p:cNvSpPr>
            <a:spLocks noGrp="1"/>
          </p:cNvSpPr>
          <p:nvPr>
            <p:ph idx="1"/>
          </p:nvPr>
        </p:nvSpPr>
        <p:spPr/>
        <p:txBody>
          <a:bodyPr/>
          <a:lstStyle/>
          <a:p>
            <a:r>
              <a:rPr lang="en-US" dirty="0"/>
              <a:t>User credentials (Username and Password) will be provided by MTM’s Community Outreach Trainer upon request</a:t>
            </a:r>
          </a:p>
          <a:p>
            <a:r>
              <a:rPr lang="en-US" dirty="0"/>
              <a:t>Information required to create new user credentials:</a:t>
            </a:r>
          </a:p>
          <a:p>
            <a:pPr lvl="1"/>
            <a:r>
              <a:rPr lang="en-US" dirty="0"/>
              <a:t>First and last name</a:t>
            </a:r>
          </a:p>
          <a:p>
            <a:pPr lvl="1"/>
            <a:r>
              <a:rPr lang="en-US" dirty="0"/>
              <a:t>E-mail address with facility domain</a:t>
            </a:r>
          </a:p>
          <a:p>
            <a:pPr lvl="1"/>
            <a:r>
              <a:rPr lang="en-US" dirty="0"/>
              <a:t>Affiliated facility name and location</a:t>
            </a:r>
          </a:p>
        </p:txBody>
      </p:sp>
    </p:spTree>
    <p:extLst>
      <p:ext uri="{BB962C8B-B14F-4D97-AF65-F5344CB8AC3E}">
        <p14:creationId xmlns:p14="http://schemas.microsoft.com/office/powerpoint/2010/main" val="164689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a:t>
            </a:r>
          </a:p>
        </p:txBody>
      </p:sp>
      <p:sp>
        <p:nvSpPr>
          <p:cNvPr id="3" name="Content Placeholder 2"/>
          <p:cNvSpPr>
            <a:spLocks noGrp="1"/>
          </p:cNvSpPr>
          <p:nvPr>
            <p:ph idx="1"/>
          </p:nvPr>
        </p:nvSpPr>
        <p:spPr/>
        <p:txBody>
          <a:bodyPr/>
          <a:lstStyle/>
          <a:p>
            <a:r>
              <a:rPr lang="en-US" dirty="0"/>
              <a:t>Using Google Chrome, type in the following URL address to navigate to the MTM Link Portal login page:  </a:t>
            </a:r>
            <a:r>
              <a:rPr lang="en-US" dirty="0">
                <a:hlinkClick r:id="rId3"/>
              </a:rPr>
              <a:t>https://pst.mtmlink.net/www/link/#/login </a:t>
            </a:r>
            <a:endParaRPr lang="en-US" dirty="0"/>
          </a:p>
          <a:p>
            <a:pPr lvl="1"/>
            <a:r>
              <a:rPr lang="en-US" dirty="0"/>
              <a:t>Enter Username and Password to Sign In</a:t>
            </a:r>
          </a:p>
        </p:txBody>
      </p:sp>
      <p:pic>
        <p:nvPicPr>
          <p:cNvPr id="4" name="Picture 3"/>
          <p:cNvPicPr>
            <a:picLocks noChangeAspect="1"/>
          </p:cNvPicPr>
          <p:nvPr/>
        </p:nvPicPr>
        <p:blipFill>
          <a:blip r:embed="rId4"/>
          <a:stretch>
            <a:fillRect/>
          </a:stretch>
        </p:blipFill>
        <p:spPr>
          <a:xfrm>
            <a:off x="2468417" y="3572873"/>
            <a:ext cx="7255165" cy="2739027"/>
          </a:xfrm>
          <a:prstGeom prst="rect">
            <a:avLst/>
          </a:prstGeom>
        </p:spPr>
      </p:pic>
    </p:spTree>
    <p:extLst>
      <p:ext uri="{BB962C8B-B14F-4D97-AF65-F5344CB8AC3E}">
        <p14:creationId xmlns:p14="http://schemas.microsoft.com/office/powerpoint/2010/main" val="282445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2702244"/>
            <a:ext cx="7772400" cy="1362075"/>
          </a:xfrm>
        </p:spPr>
        <p:txBody>
          <a:bodyPr>
            <a:normAutofit/>
          </a:bodyPr>
          <a:lstStyle/>
          <a:p>
            <a:pPr algn="ctr"/>
            <a:r>
              <a:rPr lang="en-US" dirty="0"/>
              <a:t>Daily View</a:t>
            </a:r>
          </a:p>
        </p:txBody>
      </p:sp>
    </p:spTree>
    <p:extLst>
      <p:ext uri="{BB962C8B-B14F-4D97-AF65-F5344CB8AC3E}">
        <p14:creationId xmlns:p14="http://schemas.microsoft.com/office/powerpoint/2010/main" val="18762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View</a:t>
            </a:r>
          </a:p>
        </p:txBody>
      </p:sp>
      <p:sp>
        <p:nvSpPr>
          <p:cNvPr id="3" name="Content Placeholder 2"/>
          <p:cNvSpPr>
            <a:spLocks noGrp="1"/>
          </p:cNvSpPr>
          <p:nvPr>
            <p:ph idx="1"/>
          </p:nvPr>
        </p:nvSpPr>
        <p:spPr>
          <a:xfrm>
            <a:off x="838200" y="1863725"/>
            <a:ext cx="10515600" cy="4351338"/>
          </a:xfrm>
        </p:spPr>
        <p:txBody>
          <a:bodyPr>
            <a:normAutofit fontScale="92500" lnSpcReduction="20000"/>
          </a:bodyPr>
          <a:lstStyle/>
          <a:p>
            <a:r>
              <a:rPr lang="en-US" dirty="0"/>
              <a:t>Once logged in, users will see a </a:t>
            </a:r>
            <a:r>
              <a:rPr lang="en-US" b="1" dirty="0"/>
              <a:t>Daily View</a:t>
            </a:r>
            <a:r>
              <a:rPr lang="en-US" dirty="0"/>
              <a:t> of all trips going to/from their facility</a:t>
            </a:r>
          </a:p>
          <a:p>
            <a:pPr lvl="1"/>
            <a:r>
              <a:rPr lang="en-US" dirty="0"/>
              <a:t>Daily View can be exported and printed</a:t>
            </a:r>
          </a:p>
          <a:p>
            <a:r>
              <a:rPr lang="en-US" dirty="0"/>
              <a:t>From this screen users can : </a:t>
            </a:r>
          </a:p>
          <a:p>
            <a:pPr lvl="1"/>
            <a:r>
              <a:rPr lang="en-US" dirty="0"/>
              <a:t>View trips or recurring reservations by selecting the appropriate tab at the top</a:t>
            </a:r>
          </a:p>
          <a:p>
            <a:pPr lvl="1"/>
            <a:r>
              <a:rPr lang="en-US" dirty="0"/>
              <a:t>View how many trips are scheduled for a specific day</a:t>
            </a:r>
          </a:p>
          <a:p>
            <a:pPr lvl="1"/>
            <a:r>
              <a:rPr lang="en-US" dirty="0"/>
              <a:t>Export or download a list of daily trips </a:t>
            </a:r>
          </a:p>
          <a:p>
            <a:pPr lvl="1"/>
            <a:r>
              <a:rPr lang="en-US" dirty="0"/>
              <a:t>Create a custom search by selecting and filtering specific criteria</a:t>
            </a:r>
          </a:p>
          <a:p>
            <a:pPr lvl="1"/>
            <a:r>
              <a:rPr lang="en-US" dirty="0"/>
              <a:t>Cancel a member’s trip </a:t>
            </a:r>
          </a:p>
          <a:p>
            <a:pPr lvl="1"/>
            <a:r>
              <a:rPr lang="en-US" dirty="0"/>
              <a:t>Request a new trip</a:t>
            </a:r>
          </a:p>
          <a:p>
            <a:pPr lvl="1"/>
            <a:r>
              <a:rPr lang="en-US" dirty="0"/>
              <a:t>Access to extend a recurring reservation</a:t>
            </a:r>
          </a:p>
          <a:p>
            <a:pPr marL="457200" lvl="1" indent="0">
              <a:buNone/>
            </a:pPr>
            <a:endParaRPr lang="en-US" b="1" dirty="0"/>
          </a:p>
          <a:p>
            <a:pPr marL="0" indent="0" algn="ctr">
              <a:buNone/>
            </a:pPr>
            <a:r>
              <a:rPr lang="en-US" sz="1900" dirty="0">
                <a:solidFill>
                  <a:srgbClr val="FF0000"/>
                </a:solidFill>
              </a:rPr>
              <a:t>**Recurring Reservations cannot be exported or cancelled in MTM Link Portal**</a:t>
            </a:r>
            <a:endParaRPr lang="en-US" sz="1900" b="1" dirty="0"/>
          </a:p>
        </p:txBody>
      </p:sp>
    </p:spTree>
    <p:extLst>
      <p:ext uri="{BB962C8B-B14F-4D97-AF65-F5344CB8AC3E}">
        <p14:creationId xmlns:p14="http://schemas.microsoft.com/office/powerpoint/2010/main" val="1986660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View</a:t>
            </a:r>
          </a:p>
        </p:txBody>
      </p:sp>
      <p:pic>
        <p:nvPicPr>
          <p:cNvPr id="4" name="Content Placeholder 3"/>
          <p:cNvPicPr>
            <a:picLocks noGrp="1" noChangeAspect="1"/>
          </p:cNvPicPr>
          <p:nvPr>
            <p:ph idx="1"/>
          </p:nvPr>
        </p:nvPicPr>
        <p:blipFill>
          <a:blip r:embed="rId3"/>
          <a:stretch>
            <a:fillRect/>
          </a:stretch>
        </p:blipFill>
        <p:spPr>
          <a:xfrm>
            <a:off x="2679698" y="1825625"/>
            <a:ext cx="6832604" cy="4351338"/>
          </a:xfrm>
          <a:prstGeom prst="rect">
            <a:avLst/>
          </a:prstGeom>
        </p:spPr>
      </p:pic>
      <p:sp>
        <p:nvSpPr>
          <p:cNvPr id="5" name="Right Arrow 4"/>
          <p:cNvSpPr/>
          <p:nvPr/>
        </p:nvSpPr>
        <p:spPr>
          <a:xfrm>
            <a:off x="1676398" y="2743200"/>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701532" y="2271099"/>
            <a:ext cx="872099" cy="1495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670800" y="2246312"/>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679698" y="3734593"/>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913217" y="4955778"/>
            <a:ext cx="1003300" cy="177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8042" y="1919559"/>
            <a:ext cx="1720464" cy="646331"/>
          </a:xfrm>
          <a:prstGeom prst="rect">
            <a:avLst/>
          </a:prstGeom>
          <a:noFill/>
        </p:spPr>
        <p:txBody>
          <a:bodyPr wrap="square" rtlCol="0">
            <a:spAutoFit/>
          </a:bodyPr>
          <a:lstStyle/>
          <a:p>
            <a:r>
              <a:rPr lang="en-US" sz="1200" dirty="0"/>
              <a:t>Select tab to view single trips or recurring reservations </a:t>
            </a:r>
          </a:p>
        </p:txBody>
      </p:sp>
      <p:sp>
        <p:nvSpPr>
          <p:cNvPr id="11" name="TextBox 10"/>
          <p:cNvSpPr txBox="1"/>
          <p:nvPr/>
        </p:nvSpPr>
        <p:spPr>
          <a:xfrm>
            <a:off x="7408210" y="1994990"/>
            <a:ext cx="1528480" cy="276999"/>
          </a:xfrm>
          <a:prstGeom prst="rect">
            <a:avLst/>
          </a:prstGeom>
          <a:noFill/>
        </p:spPr>
        <p:txBody>
          <a:bodyPr wrap="square" rtlCol="0">
            <a:spAutoFit/>
          </a:bodyPr>
          <a:lstStyle/>
          <a:p>
            <a:r>
              <a:rPr lang="en-US" sz="1200" dirty="0"/>
              <a:t>Request a new trip</a:t>
            </a:r>
          </a:p>
        </p:txBody>
      </p:sp>
      <p:sp>
        <p:nvSpPr>
          <p:cNvPr id="12" name="TextBox 11"/>
          <p:cNvSpPr txBox="1"/>
          <p:nvPr/>
        </p:nvSpPr>
        <p:spPr>
          <a:xfrm>
            <a:off x="363817" y="2617788"/>
            <a:ext cx="1312581" cy="646331"/>
          </a:xfrm>
          <a:prstGeom prst="rect">
            <a:avLst/>
          </a:prstGeom>
          <a:noFill/>
        </p:spPr>
        <p:txBody>
          <a:bodyPr wrap="square" rtlCol="0">
            <a:spAutoFit/>
          </a:bodyPr>
          <a:lstStyle/>
          <a:p>
            <a:r>
              <a:rPr lang="en-US" sz="1200" dirty="0"/>
              <a:t>Total number of trips for a specific date</a:t>
            </a:r>
          </a:p>
        </p:txBody>
      </p:sp>
      <p:sp>
        <p:nvSpPr>
          <p:cNvPr id="13" name="TextBox 12"/>
          <p:cNvSpPr txBox="1"/>
          <p:nvPr/>
        </p:nvSpPr>
        <p:spPr>
          <a:xfrm>
            <a:off x="1216958" y="3698646"/>
            <a:ext cx="1528480" cy="276999"/>
          </a:xfrm>
          <a:prstGeom prst="rect">
            <a:avLst/>
          </a:prstGeom>
          <a:noFill/>
        </p:spPr>
        <p:txBody>
          <a:bodyPr wrap="square" rtlCol="0">
            <a:spAutoFit/>
          </a:bodyPr>
          <a:lstStyle/>
          <a:p>
            <a:r>
              <a:rPr lang="en-US" sz="1200" dirty="0"/>
              <a:t>Search Criteria Fields</a:t>
            </a:r>
          </a:p>
        </p:txBody>
      </p:sp>
      <p:sp>
        <p:nvSpPr>
          <p:cNvPr id="14" name="TextBox 13"/>
          <p:cNvSpPr txBox="1"/>
          <p:nvPr/>
        </p:nvSpPr>
        <p:spPr>
          <a:xfrm>
            <a:off x="646216" y="4902745"/>
            <a:ext cx="1413424" cy="461665"/>
          </a:xfrm>
          <a:prstGeom prst="rect">
            <a:avLst/>
          </a:prstGeom>
          <a:noFill/>
        </p:spPr>
        <p:txBody>
          <a:bodyPr wrap="square" rtlCol="0">
            <a:spAutoFit/>
          </a:bodyPr>
          <a:lstStyle/>
          <a:p>
            <a:r>
              <a:rPr lang="en-US" sz="1200" dirty="0"/>
              <a:t>Daily trips to/from facility</a:t>
            </a:r>
          </a:p>
        </p:txBody>
      </p:sp>
      <p:sp>
        <p:nvSpPr>
          <p:cNvPr id="15" name="Right Arrow 14"/>
          <p:cNvSpPr/>
          <p:nvPr/>
        </p:nvSpPr>
        <p:spPr>
          <a:xfrm>
            <a:off x="2059640" y="3226444"/>
            <a:ext cx="706188" cy="1175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52928" y="3113194"/>
            <a:ext cx="1190066" cy="461665"/>
          </a:xfrm>
          <a:prstGeom prst="rect">
            <a:avLst/>
          </a:prstGeom>
          <a:noFill/>
        </p:spPr>
        <p:txBody>
          <a:bodyPr wrap="square" rtlCol="0">
            <a:spAutoFit/>
          </a:bodyPr>
          <a:lstStyle/>
          <a:p>
            <a:r>
              <a:rPr lang="en-US" sz="1200" dirty="0"/>
              <a:t>Export or download trips</a:t>
            </a:r>
          </a:p>
        </p:txBody>
      </p:sp>
    </p:spTree>
    <p:extLst>
      <p:ext uri="{BB962C8B-B14F-4D97-AF65-F5344CB8AC3E}">
        <p14:creationId xmlns:p14="http://schemas.microsoft.com/office/powerpoint/2010/main" val="395759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86145&quot;&gt;&lt;object type=&quot;3&quot; unique_id=&quot;186148&quot;&gt;&lt;property id=&quot;20148&quot; value=&quot;5&quot;/&gt;&lt;property id=&quot;20300&quot; value=&quot;Slide 1&quot;/&gt;&lt;property id=&quot;20307&quot; value=&quot;265&quot;/&gt;&lt;/object&gt;&lt;object type=&quot;3&quot; unique_id=&quot;186159&quot;&gt;&lt;property id=&quot;20148&quot; value=&quot;5&quot;/&gt;&lt;property id=&quot;20300&quot; value=&quot;Slide 2&quot;/&gt;&lt;property id=&quot;20307&quot; value=&quot;304&quot;/&gt;&lt;/object&gt;&lt;object type=&quot;3&quot; unique_id=&quot;186160&quot;&gt;&lt;property id=&quot;20148&quot; value=&quot;5&quot;/&gt;&lt;property id=&quot;20300&quot; value=&quot;Slide 3&quot;/&gt;&lt;property id=&quot;20307&quot; value=&quot;305&quot;/&gt;&lt;/object&gt;&lt;object type=&quot;3&quot; unique_id=&quot;186161&quot;&gt;&lt;property id=&quot;20148&quot; value=&quot;5&quot;/&gt;&lt;property id=&quot;20300&quot; value=&quot;Slide 4&quot;/&gt;&lt;property id=&quot;20307&quot; value=&quot;306&quot;/&gt;&lt;/object&gt;&lt;object type=&quot;3&quot; unique_id=&quot;186162&quot;&gt;&lt;property id=&quot;20148&quot; value=&quot;5&quot;/&gt;&lt;property id=&quot;20300&quot; value=&quot;Slide 5&quot;/&gt;&lt;property id=&quot;20307&quot; value=&quot;307&quot;/&gt;&lt;/object&gt;&lt;/object&gt;&lt;object type=&quot;8&quot; unique_id=&quot;186189&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MTM">
  <a:themeElements>
    <a:clrScheme name="MTM colors">
      <a:dk1>
        <a:srgbClr val="333333"/>
      </a:dk1>
      <a:lt1>
        <a:sysClr val="window" lastClr="FFFFFF"/>
      </a:lt1>
      <a:dk2>
        <a:srgbClr val="024F6E"/>
      </a:dk2>
      <a:lt2>
        <a:srgbClr val="FFFFFF"/>
      </a:lt2>
      <a:accent1>
        <a:srgbClr val="024F6E"/>
      </a:accent1>
      <a:accent2>
        <a:srgbClr val="7C858C"/>
      </a:accent2>
      <a:accent3>
        <a:srgbClr val="BCCF3C"/>
      </a:accent3>
      <a:accent4>
        <a:srgbClr val="423F8F"/>
      </a:accent4>
      <a:accent5>
        <a:srgbClr val="8F3694"/>
      </a:accent5>
      <a:accent6>
        <a:srgbClr val="015E48"/>
      </a:accent6>
      <a:hlink>
        <a:srgbClr val="BCCF3C"/>
      </a:hlink>
      <a:folHlink>
        <a:srgbClr val="7C858C"/>
      </a:folHlink>
    </a:clrScheme>
    <a:fontScheme name="MT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M" id="{B265921C-4585-4C0B-8773-44E8B58A841E}" vid="{D40D04B3-2D7C-4055-96AD-251A91D5CFE1}"/>
    </a:ext>
  </a:extLst>
</a:theme>
</file>

<file path=ppt/theme/theme2.xml><?xml version="1.0" encoding="utf-8"?>
<a:theme xmlns:a="http://schemas.openxmlformats.org/drawingml/2006/main" name="MTM - NHO Branded">
  <a:themeElements>
    <a:clrScheme name="Custom 5">
      <a:dk1>
        <a:sysClr val="windowText" lastClr="000000"/>
      </a:dk1>
      <a:lt1>
        <a:sysClr val="window" lastClr="FFFFFF"/>
      </a:lt1>
      <a:dk2>
        <a:srgbClr val="414042"/>
      </a:dk2>
      <a:lt2>
        <a:srgbClr val="7C858C"/>
      </a:lt2>
      <a:accent1>
        <a:srgbClr val="003B53"/>
      </a:accent1>
      <a:accent2>
        <a:srgbClr val="024F6E"/>
      </a:accent2>
      <a:accent3>
        <a:srgbClr val="015E48"/>
      </a:accent3>
      <a:accent4>
        <a:srgbClr val="D6E289"/>
      </a:accent4>
      <a:accent5>
        <a:srgbClr val="423F8F"/>
      </a:accent5>
      <a:accent6>
        <a:srgbClr val="AA6DBB"/>
      </a:accent6>
      <a:hlink>
        <a:srgbClr val="015E48"/>
      </a:hlink>
      <a:folHlink>
        <a:srgbClr val="02CA9A"/>
      </a:folHlink>
    </a:clrScheme>
    <a:fontScheme name="MTM">
      <a:majorFont>
        <a:latin typeface="Calibri"/>
        <a:ea typeface=""/>
        <a:cs typeface=""/>
      </a:majorFont>
      <a:minorFont>
        <a:latin typeface="Calibri Light"/>
        <a:ea typeface=""/>
        <a:cs typeface=""/>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A2BFA7A-6D6E-4E24-B892-F91FCD3D5E8E}" vid="{7950EA59-0678-4268-B4FD-390FC15EE8BB}"/>
    </a:ext>
  </a:extLst>
</a:theme>
</file>

<file path=ppt/theme/theme3.xml><?xml version="1.0" encoding="utf-8"?>
<a:theme xmlns:a="http://schemas.openxmlformats.org/drawingml/2006/main" name="1_Office Theme">
  <a:themeElements>
    <a:clrScheme name="MTM Training">
      <a:dk1>
        <a:sysClr val="windowText" lastClr="000000"/>
      </a:dk1>
      <a:lt1>
        <a:sysClr val="window" lastClr="FFFFFF"/>
      </a:lt1>
      <a:dk2>
        <a:srgbClr val="414042"/>
      </a:dk2>
      <a:lt2>
        <a:srgbClr val="7C858C"/>
      </a:lt2>
      <a:accent1>
        <a:srgbClr val="003B53"/>
      </a:accent1>
      <a:accent2>
        <a:srgbClr val="024F6E"/>
      </a:accent2>
      <a:accent3>
        <a:srgbClr val="015E48"/>
      </a:accent3>
      <a:accent4>
        <a:srgbClr val="BCCF3C"/>
      </a:accent4>
      <a:accent5>
        <a:srgbClr val="423F8F"/>
      </a:accent5>
      <a:accent6>
        <a:srgbClr val="8A479B"/>
      </a:accent6>
      <a:hlink>
        <a:srgbClr val="015E48"/>
      </a:hlink>
      <a:folHlink>
        <a:srgbClr val="02CA9A"/>
      </a:folHlink>
    </a:clrScheme>
    <a:fontScheme name="MTM">
      <a:majorFont>
        <a:latin typeface="Calibri"/>
        <a:ea typeface=""/>
        <a:cs typeface=""/>
      </a:majorFont>
      <a:minorFont>
        <a:latin typeface="Calibri Light"/>
        <a:ea typeface=""/>
        <a:cs typeface=""/>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A2BFA7A-6D6E-4E24-B892-F91FCD3D5E8E}" vid="{ADE312AD-B0BA-4501-9393-4C9170D892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ocType xmlns="0152be82-3750-4257-ade8-c8b0c0a18b99">MTM Link</DocType>
    <Status xmlns="0152be82-3750-4257-ade8-c8b0c0a18b99">Active</Status>
    <_dlc_DocId xmlns="e41d17c6-2256-48b3-87b9-1871d9accb02">PXERKCE5KQ7Z-1395844445-661</_dlc_DocId>
    <_dlc_DocIdUrl xmlns="e41d17c6-2256-48b3-87b9-1871d9accb02">
      <Url>https://intranet.mtm-inc.net/sites/PeopleandCulture/Training/CommOutreach/_layouts/15/DocIdRedir.aspx?ID=PXERKCE5KQ7Z-1395844445-661</Url>
      <Description>PXERKCE5KQ7Z-1395844445-661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1BD8B7C46B55A4AB447F51C9C0ED291" ma:contentTypeVersion="2" ma:contentTypeDescription="Create a new document." ma:contentTypeScope="" ma:versionID="31edf4fdd8a58abd264eb7ec33f331a0">
  <xsd:schema xmlns:xsd="http://www.w3.org/2001/XMLSchema" xmlns:xs="http://www.w3.org/2001/XMLSchema" xmlns:p="http://schemas.microsoft.com/office/2006/metadata/properties" xmlns:ns2="e41d17c6-2256-48b3-87b9-1871d9accb02" xmlns:ns3="0152be82-3750-4257-ade8-c8b0c0a18b99" targetNamespace="http://schemas.microsoft.com/office/2006/metadata/properties" ma:root="true" ma:fieldsID="90f94799e55a896652f58ca0cb003de8" ns2:_="" ns3:_="">
    <xsd:import namespace="e41d17c6-2256-48b3-87b9-1871d9accb02"/>
    <xsd:import namespace="0152be82-3750-4257-ade8-c8b0c0a18b99"/>
    <xsd:element name="properties">
      <xsd:complexType>
        <xsd:sequence>
          <xsd:element name="documentManagement">
            <xsd:complexType>
              <xsd:all>
                <xsd:element ref="ns2:_dlc_DocId" minOccurs="0"/>
                <xsd:element ref="ns2:_dlc_DocIdUrl" minOccurs="0"/>
                <xsd:element ref="ns2:_dlc_DocIdPersistId" minOccurs="0"/>
                <xsd:element ref="ns3:DocType" minOccurs="0"/>
                <xsd:element ref="ns3: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1d17c6-2256-48b3-87b9-1871d9accb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152be82-3750-4257-ade8-c8b0c0a18b99" elementFormDefault="qualified">
    <xsd:import namespace="http://schemas.microsoft.com/office/2006/documentManagement/types"/>
    <xsd:import namespace="http://schemas.microsoft.com/office/infopath/2007/PartnerControls"/>
    <xsd:element name="DocType" ma:index="11" nillable="true" ma:displayName="DocType" ma:format="Dropdown" ma:internalName="DocType">
      <xsd:simpleType>
        <xsd:restriction base="dms:Choice">
          <xsd:enumeration value="Auto Reply"/>
          <xsd:enumeration value="CO Resources"/>
          <xsd:enumeration value="CO Processes and Procedures"/>
          <xsd:enumeration value="CO Success Stories"/>
          <xsd:enumeration value="COVID-19"/>
          <xsd:enumeration value="Facility Auto Reply"/>
          <xsd:enumeration value="HCBS"/>
          <xsd:enumeration value="How to Documents"/>
          <xsd:enumeration value="Logistics Training"/>
          <xsd:enumeration value="Meeting Minutes"/>
          <xsd:enumeration value="MTM Letters of Support"/>
          <xsd:enumeration value="MTM Link"/>
          <xsd:enumeration value="MTM Relations"/>
          <xsd:enumeration value="Onboarding"/>
          <xsd:enumeration value="State Resource Guide"/>
          <xsd:enumeration value="State Resource Guide Templates"/>
          <xsd:enumeration value="SharePoint"/>
          <xsd:enumeration value="SMP"/>
          <xsd:enumeration value="STO"/>
          <xsd:enumeration value="Templates"/>
          <xsd:enumeration value="VOC"/>
          <xsd:enumeration value="Virtual Conference Room"/>
        </xsd:restriction>
      </xsd:simpleType>
    </xsd:element>
    <xsd:element name="Status" ma:index="12" nillable="true" ma:displayName="Status" ma:default="Active" ma:format="Dropdown" ma:internalName="Status">
      <xsd:simpleType>
        <xsd:restriction base="dms:Choice">
          <xsd:enumeration value="Active"/>
          <xsd:enumeration value="Inact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D0F851-8FAD-4F8C-87CA-55C26C78CE44}">
  <ds:schemaRefs>
    <ds:schemaRef ds:uri="http://schemas.microsoft.com/sharepoint/v3/contenttype/forms"/>
  </ds:schemaRefs>
</ds:datastoreItem>
</file>

<file path=customXml/itemProps2.xml><?xml version="1.0" encoding="utf-8"?>
<ds:datastoreItem xmlns:ds="http://schemas.openxmlformats.org/officeDocument/2006/customXml" ds:itemID="{23031982-1408-4049-9949-05D1693E0CB0}">
  <ds:schemaRefs>
    <ds:schemaRef ds:uri="http://schemas.microsoft.com/sharepoint/events"/>
  </ds:schemaRefs>
</ds:datastoreItem>
</file>

<file path=customXml/itemProps3.xml><?xml version="1.0" encoding="utf-8"?>
<ds:datastoreItem xmlns:ds="http://schemas.openxmlformats.org/officeDocument/2006/customXml" ds:itemID="{98296AAA-F379-4A16-8EA3-6B37517F51D2}">
  <ds:schemaRefs>
    <ds:schemaRef ds:uri="http://purl.org/dc/elements/1.1/"/>
    <ds:schemaRef ds:uri="http://purl.org/dc/dcmitype/"/>
    <ds:schemaRef ds:uri="http://schemas.microsoft.com/office/2006/metadata/properties"/>
    <ds:schemaRef ds:uri="http://schemas.openxmlformats.org/package/2006/metadata/core-properties"/>
    <ds:schemaRef ds:uri="0152be82-3750-4257-ade8-c8b0c0a18b99"/>
    <ds:schemaRef ds:uri="http://schemas.microsoft.com/office/2006/documentManagement/types"/>
    <ds:schemaRef ds:uri="http://purl.org/dc/terms/"/>
    <ds:schemaRef ds:uri="http://schemas.microsoft.com/office/infopath/2007/PartnerControls"/>
    <ds:schemaRef ds:uri="e41d17c6-2256-48b3-87b9-1871d9accb02"/>
    <ds:schemaRef ds:uri="http://www.w3.org/XML/1998/namespace"/>
  </ds:schemaRefs>
</ds:datastoreItem>
</file>

<file path=customXml/itemProps4.xml><?xml version="1.0" encoding="utf-8"?>
<ds:datastoreItem xmlns:ds="http://schemas.openxmlformats.org/officeDocument/2006/customXml" ds:itemID="{61C19252-676D-4045-A285-3BBD5DFB5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1d17c6-2256-48b3-87b9-1871d9accb02"/>
    <ds:schemaRef ds:uri="0152be82-3750-4257-ade8-c8b0c0a18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MTM</Template>
  <TotalTime>8148</TotalTime>
  <Words>1325</Words>
  <Application>Microsoft Office PowerPoint</Application>
  <PresentationFormat>Widescreen</PresentationFormat>
  <Paragraphs>186</Paragraphs>
  <Slides>40</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Arial</vt:lpstr>
      <vt:lpstr>Arial Black</vt:lpstr>
      <vt:lpstr>Calibri</vt:lpstr>
      <vt:lpstr>Calibri Light</vt:lpstr>
      <vt:lpstr>Raleway</vt:lpstr>
      <vt:lpstr>Wingdings</vt:lpstr>
      <vt:lpstr>MTM</vt:lpstr>
      <vt:lpstr>MTM - NHO Branded</vt:lpstr>
      <vt:lpstr>1_Office Theme</vt:lpstr>
      <vt:lpstr>PowerPoint Presentation</vt:lpstr>
      <vt:lpstr>Course Objectives</vt:lpstr>
      <vt:lpstr>General Information</vt:lpstr>
      <vt:lpstr>IMPORTANT NOTICE</vt:lpstr>
      <vt:lpstr>Credentials</vt:lpstr>
      <vt:lpstr>Navigation</vt:lpstr>
      <vt:lpstr>Daily View</vt:lpstr>
      <vt:lpstr>Daily View</vt:lpstr>
      <vt:lpstr>Daily View</vt:lpstr>
      <vt:lpstr>Downloading/Exporting Trips</vt:lpstr>
      <vt:lpstr>Filtering Trips</vt:lpstr>
      <vt:lpstr>Cancelling Trips</vt:lpstr>
      <vt:lpstr>Member Search</vt:lpstr>
      <vt:lpstr>Member Details</vt:lpstr>
      <vt:lpstr>Member Details</vt:lpstr>
      <vt:lpstr>Trip Details</vt:lpstr>
      <vt:lpstr>Trip Details</vt:lpstr>
      <vt:lpstr>Map View</vt:lpstr>
      <vt:lpstr>Renew Recurring Reservation</vt:lpstr>
      <vt:lpstr>Renew Recurring Reservation</vt:lpstr>
      <vt:lpstr>Renew Recurring Reservation</vt:lpstr>
      <vt:lpstr>Renew Recurring Reservation</vt:lpstr>
      <vt:lpstr>Scheduling Trips</vt:lpstr>
      <vt:lpstr>Scheduling Single Trips</vt:lpstr>
      <vt:lpstr>Scheduling Single Trips</vt:lpstr>
      <vt:lpstr>Customer Information</vt:lpstr>
      <vt:lpstr>Trip Information </vt:lpstr>
      <vt:lpstr>Trip Information </vt:lpstr>
      <vt:lpstr>Scheduling Recurring Trips</vt:lpstr>
      <vt:lpstr>Scheduling Recurring Trips</vt:lpstr>
      <vt:lpstr>Additional Passengers</vt:lpstr>
      <vt:lpstr>Reason Code</vt:lpstr>
      <vt:lpstr>Transportation Mode</vt:lpstr>
      <vt:lpstr>Preferred Provider</vt:lpstr>
      <vt:lpstr>Special Needs</vt:lpstr>
      <vt:lpstr>Special Needs</vt:lpstr>
      <vt:lpstr>Summary </vt:lpstr>
      <vt:lpstr>Troubleshooting</vt:lpstr>
      <vt:lpstr>Troubleshooting</vt:lpstr>
      <vt:lpstr>PowerPoint Presentation</vt:lpstr>
    </vt:vector>
  </TitlesOfParts>
  <Company>MTM, Inc - RR,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Tolipova</dc:creator>
  <cp:lastModifiedBy>Carlos Gomez</cp:lastModifiedBy>
  <cp:revision>258</cp:revision>
  <dcterms:created xsi:type="dcterms:W3CDTF">2018-11-28T17:57:38Z</dcterms:created>
  <dcterms:modified xsi:type="dcterms:W3CDTF">2022-06-22T22:13:14Z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0x01010031BD8B7C46B55A4AB447F51C9C0ED291</vt:lpwstr>
  </property>
  <property fmtid="{D5CDD505-2E9C-101B-9397-08002B2CF9AE}" pid="3" name="_dlc_DocIdItemGuid">
    <vt:lpwstr>c26aefc0-d3a5-41d3-8077-11137e716e6a</vt:lpwstr>
  </property>
</Properties>
</file>